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
      <p:font typeface="Lexend" panose="020B0604020202020204" charset="0"/>
      <p:regular r:id="rId29"/>
      <p:bold r:id="rId30"/>
    </p:embeddedFont>
    <p:embeddedFont>
      <p:font typeface="Poppins"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o9YvfaayPdr1HWWNO579oBcTG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B654FE-8EAF-4939-9511-4BEC4CAFFAB1}">
  <a:tblStyle styleId="{98B654FE-8EAF-4939-9511-4BEC4CAFFAB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image" Target="../media/image11.jpg"/></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Documents\IRSA-Sara\ATTIVITA'\PFAS%20PFECA\PFAS%20Toscana\PFAS%20cetacei\DB_Stenelle_PFASMay2023.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Sara\Documents\IRSA-Sara\ATTIVITA'\PFAS%20PFECA\PFAS%20Toscana\PFAS%20cetacei\DB_Stenelle_PFASfinale1giugno.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C:\Users\Sara\Documents\IRSA-Sara\ATTIVITA'\PFAS%20PFECA\PFAS%20Toscana\PFAS%20cetacei\DB_Stenelle_PFASAprile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m.mazzetti\Desktop\Per_Letizia\Stenella_Brain_per_Letizi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62950257289903E-2"/>
          <c:y val="1.9150973507820006E-2"/>
          <c:w val="0.93900085763293306"/>
          <c:h val="0.95946377274178096"/>
        </c:manualLayout>
      </c:layout>
      <c:bubbleChart>
        <c:varyColors val="0"/>
        <c:ser>
          <c:idx val="0"/>
          <c:order val="0"/>
          <c:spPr>
            <a:solidFill>
              <a:srgbClr val="FF00FF"/>
            </a:solidFill>
            <a:ln w="12600">
              <a:solidFill>
                <a:srgbClr val="000000"/>
              </a:solidFill>
              <a:round/>
            </a:ln>
          </c:spPr>
          <c:invertIfNegative val="0"/>
          <c:dPt>
            <c:idx val="14"/>
            <c:invertIfNegative val="0"/>
            <c:bubble3D val="0"/>
            <c:spPr>
              <a:solidFill>
                <a:srgbClr val="00FF0B"/>
              </a:solidFill>
              <a:ln w="12600">
                <a:solidFill>
                  <a:srgbClr val="000000"/>
                </a:solidFill>
                <a:round/>
              </a:ln>
            </c:spPr>
            <c:extLst>
              <c:ext xmlns:c16="http://schemas.microsoft.com/office/drawing/2014/chart" uri="{C3380CC4-5D6E-409C-BE32-E72D297353CC}">
                <c16:uniqueId val="{00000001-8E16-4D41-9CB4-ACB7C8E35FF6}"/>
              </c:ext>
            </c:extLst>
          </c:dPt>
          <c:dPt>
            <c:idx val="15"/>
            <c:invertIfNegative val="0"/>
            <c:bubble3D val="0"/>
            <c:spPr>
              <a:solidFill>
                <a:srgbClr val="00FF32"/>
              </a:solidFill>
              <a:ln w="12600">
                <a:solidFill>
                  <a:srgbClr val="000000"/>
                </a:solidFill>
                <a:round/>
              </a:ln>
            </c:spPr>
            <c:extLst>
              <c:ext xmlns:c16="http://schemas.microsoft.com/office/drawing/2014/chart" uri="{C3380CC4-5D6E-409C-BE32-E72D297353CC}">
                <c16:uniqueId val="{00000003-8E16-4D41-9CB4-ACB7C8E35FF6}"/>
              </c:ext>
            </c:extLst>
          </c:dPt>
          <c:dPt>
            <c:idx val="16"/>
            <c:invertIfNegative val="0"/>
            <c:bubble3D val="0"/>
            <c:spPr>
              <a:solidFill>
                <a:srgbClr val="3DFF10"/>
              </a:solidFill>
              <a:ln w="12600">
                <a:solidFill>
                  <a:srgbClr val="000000"/>
                </a:solidFill>
                <a:round/>
              </a:ln>
            </c:spPr>
            <c:extLst>
              <c:ext xmlns:c16="http://schemas.microsoft.com/office/drawing/2014/chart" uri="{C3380CC4-5D6E-409C-BE32-E72D297353CC}">
                <c16:uniqueId val="{00000005-8E16-4D41-9CB4-ACB7C8E35FF6}"/>
              </c:ext>
            </c:extLst>
          </c:dPt>
          <c:dPt>
            <c:idx val="17"/>
            <c:invertIfNegative val="0"/>
            <c:bubble3D val="0"/>
            <c:spPr>
              <a:solidFill>
                <a:srgbClr val="3DFF10"/>
              </a:solidFill>
              <a:ln w="12600">
                <a:solidFill>
                  <a:srgbClr val="000000"/>
                </a:solidFill>
                <a:round/>
              </a:ln>
            </c:spPr>
            <c:extLst>
              <c:ext xmlns:c16="http://schemas.microsoft.com/office/drawing/2014/chart" uri="{C3380CC4-5D6E-409C-BE32-E72D297353CC}">
                <c16:uniqueId val="{00000007-8E16-4D41-9CB4-ACB7C8E35FF6}"/>
              </c:ext>
            </c:extLst>
          </c:dPt>
          <c:dPt>
            <c:idx val="18"/>
            <c:invertIfNegative val="0"/>
            <c:bubble3D val="0"/>
            <c:spPr>
              <a:solidFill>
                <a:srgbClr val="00FF1A"/>
              </a:solidFill>
              <a:ln w="12600">
                <a:solidFill>
                  <a:srgbClr val="000000"/>
                </a:solidFill>
                <a:round/>
              </a:ln>
            </c:spPr>
            <c:extLst>
              <c:ext xmlns:c16="http://schemas.microsoft.com/office/drawing/2014/chart" uri="{C3380CC4-5D6E-409C-BE32-E72D297353CC}">
                <c16:uniqueId val="{00000009-8E16-4D41-9CB4-ACB7C8E35FF6}"/>
              </c:ext>
            </c:extLst>
          </c:dPt>
          <c:dPt>
            <c:idx val="19"/>
            <c:invertIfNegative val="0"/>
            <c:bubble3D val="0"/>
            <c:spPr>
              <a:solidFill>
                <a:srgbClr val="00FF1A"/>
              </a:solidFill>
              <a:ln w="12600">
                <a:solidFill>
                  <a:srgbClr val="000000"/>
                </a:solidFill>
                <a:round/>
              </a:ln>
            </c:spPr>
            <c:extLst>
              <c:ext xmlns:c16="http://schemas.microsoft.com/office/drawing/2014/chart" uri="{C3380CC4-5D6E-409C-BE32-E72D297353CC}">
                <c16:uniqueId val="{0000000B-8E16-4D41-9CB4-ACB7C8E35FF6}"/>
              </c:ext>
            </c:extLst>
          </c:dPt>
          <c:dPt>
            <c:idx val="20"/>
            <c:invertIfNegative val="0"/>
            <c:bubble3D val="0"/>
            <c:spPr>
              <a:solidFill>
                <a:srgbClr val="00FF10"/>
              </a:solidFill>
              <a:ln w="12600">
                <a:solidFill>
                  <a:srgbClr val="000000"/>
                </a:solidFill>
                <a:round/>
              </a:ln>
            </c:spPr>
            <c:extLst>
              <c:ext xmlns:c16="http://schemas.microsoft.com/office/drawing/2014/chart" uri="{C3380CC4-5D6E-409C-BE32-E72D297353CC}">
                <c16:uniqueId val="{0000000D-8E16-4D41-9CB4-ACB7C8E35FF6}"/>
              </c:ext>
            </c:extLst>
          </c:dPt>
          <c:dPt>
            <c:idx val="21"/>
            <c:invertIfNegative val="0"/>
            <c:bubble3D val="0"/>
            <c:spPr>
              <a:solidFill>
                <a:srgbClr val="3DFF10"/>
              </a:solidFill>
              <a:ln w="12600">
                <a:solidFill>
                  <a:srgbClr val="000000"/>
                </a:solidFill>
                <a:round/>
              </a:ln>
            </c:spPr>
            <c:extLst>
              <c:ext xmlns:c16="http://schemas.microsoft.com/office/drawing/2014/chart" uri="{C3380CC4-5D6E-409C-BE32-E72D297353CC}">
                <c16:uniqueId val="{0000000F-8E16-4D41-9CB4-ACB7C8E35FF6}"/>
              </c:ext>
            </c:extLst>
          </c:dPt>
          <c:dPt>
            <c:idx val="22"/>
            <c:invertIfNegative val="0"/>
            <c:bubble3D val="0"/>
            <c:spPr>
              <a:solidFill>
                <a:srgbClr val="00FF1F"/>
              </a:solidFill>
              <a:ln w="12600">
                <a:solidFill>
                  <a:srgbClr val="000000"/>
                </a:solidFill>
                <a:round/>
              </a:ln>
            </c:spPr>
            <c:extLst>
              <c:ext xmlns:c16="http://schemas.microsoft.com/office/drawing/2014/chart" uri="{C3380CC4-5D6E-409C-BE32-E72D297353CC}">
                <c16:uniqueId val="{00000011-8E16-4D41-9CB4-ACB7C8E35FF6}"/>
              </c:ext>
            </c:extLst>
          </c:dPt>
          <c:dPt>
            <c:idx val="23"/>
            <c:invertIfNegative val="0"/>
            <c:bubble3D val="0"/>
            <c:spPr>
              <a:solidFill>
                <a:srgbClr val="00FF40"/>
              </a:solidFill>
              <a:ln w="12600">
                <a:solidFill>
                  <a:srgbClr val="000000"/>
                </a:solidFill>
                <a:round/>
              </a:ln>
            </c:spPr>
            <c:extLst>
              <c:ext xmlns:c16="http://schemas.microsoft.com/office/drawing/2014/chart" uri="{C3380CC4-5D6E-409C-BE32-E72D297353CC}">
                <c16:uniqueId val="{00000013-8E16-4D41-9CB4-ACB7C8E35FF6}"/>
              </c:ext>
            </c:extLst>
          </c:dPt>
          <c:dPt>
            <c:idx val="24"/>
            <c:invertIfNegative val="0"/>
            <c:bubble3D val="0"/>
            <c:spPr>
              <a:solidFill>
                <a:srgbClr val="00FF3C"/>
              </a:solidFill>
              <a:ln w="12600">
                <a:solidFill>
                  <a:srgbClr val="000000"/>
                </a:solidFill>
                <a:round/>
              </a:ln>
            </c:spPr>
            <c:extLst>
              <c:ext xmlns:c16="http://schemas.microsoft.com/office/drawing/2014/chart" uri="{C3380CC4-5D6E-409C-BE32-E72D297353CC}">
                <c16:uniqueId val="{00000015-8E16-4D41-9CB4-ACB7C8E35FF6}"/>
              </c:ext>
            </c:extLst>
          </c:dPt>
          <c:dPt>
            <c:idx val="32"/>
            <c:invertIfNegative val="0"/>
            <c:bubble3D val="0"/>
            <c:spPr>
              <a:solidFill>
                <a:srgbClr val="3DFF10"/>
              </a:solidFill>
              <a:ln w="12600">
                <a:solidFill>
                  <a:srgbClr val="000000"/>
                </a:solidFill>
                <a:round/>
              </a:ln>
            </c:spPr>
            <c:extLst>
              <c:ext xmlns:c16="http://schemas.microsoft.com/office/drawing/2014/chart" uri="{C3380CC4-5D6E-409C-BE32-E72D297353CC}">
                <c16:uniqueId val="{00000017-8E16-4D41-9CB4-ACB7C8E35FF6}"/>
              </c:ext>
            </c:extLst>
          </c:dPt>
          <c:xVal>
            <c:numRef>
              <c:f>1</c:f>
              <c:numCache>
                <c:formatCode>General</c:formatCode>
                <c:ptCount val="2987"/>
                <c:pt idx="0">
                  <c:v>10.18</c:v>
                </c:pt>
                <c:pt idx="1">
                  <c:v>10.331182</c:v>
                </c:pt>
                <c:pt idx="2">
                  <c:v>10.331340999999998</c:v>
                </c:pt>
                <c:pt idx="3">
                  <c:v>10.436411</c:v>
                </c:pt>
                <c:pt idx="4">
                  <c:v>10.979061</c:v>
                </c:pt>
                <c:pt idx="5">
                  <c:v>10.310929</c:v>
                </c:pt>
                <c:pt idx="6">
                  <c:v>10.440572999999999</c:v>
                </c:pt>
                <c:pt idx="7">
                  <c:v>10.399170999999999</c:v>
                </c:pt>
                <c:pt idx="8">
                  <c:v>10.386037000000002</c:v>
                </c:pt>
                <c:pt idx="9">
                  <c:v>10.675808</c:v>
                </c:pt>
                <c:pt idx="10">
                  <c:v>10.302002000000002</c:v>
                </c:pt>
                <c:pt idx="11">
                  <c:v>11.353333000000001</c:v>
                </c:pt>
                <c:pt idx="12">
                  <c:v>10.223806</c:v>
                </c:pt>
                <c:pt idx="13">
                  <c:v>10.173685000000001</c:v>
                </c:pt>
                <c:pt idx="14">
                  <c:v>10.304859</c:v>
                </c:pt>
                <c:pt idx="15">
                  <c:v>10.325069000000001</c:v>
                </c:pt>
                <c:pt idx="16">
                  <c:v>10.513610999999999</c:v>
                </c:pt>
                <c:pt idx="17">
                  <c:v>10.537853999999999</c:v>
                </c:pt>
                <c:pt idx="18">
                  <c:v>10.291074999999998</c:v>
                </c:pt>
                <c:pt idx="19">
                  <c:v>10.285952</c:v>
                </c:pt>
                <c:pt idx="20">
                  <c:v>10.171260999999998</c:v>
                </c:pt>
                <c:pt idx="21">
                  <c:v>10.6325</c:v>
                </c:pt>
                <c:pt idx="22">
                  <c:v>10.355864000000002</c:v>
                </c:pt>
                <c:pt idx="23">
                  <c:v>10.808894</c:v>
                </c:pt>
                <c:pt idx="24">
                  <c:v>10.921519999999999</c:v>
                </c:pt>
                <c:pt idx="49">
                  <c:v>9</c:v>
                </c:pt>
              </c:numCache>
            </c:numRef>
          </c:xVal>
          <c:yVal>
            <c:numRef>
              <c:f>0</c:f>
              <c:numCache>
                <c:formatCode>General</c:formatCode>
                <c:ptCount val="2987"/>
                <c:pt idx="0">
                  <c:v>43.943999999999996</c:v>
                </c:pt>
                <c:pt idx="1">
                  <c:v>43.478580999999998</c:v>
                </c:pt>
                <c:pt idx="2">
                  <c:v>43.479267999999998</c:v>
                </c:pt>
                <c:pt idx="3">
                  <c:v>42.833888999999992</c:v>
                </c:pt>
                <c:pt idx="4">
                  <c:v>42.716863999999994</c:v>
                </c:pt>
                <c:pt idx="5">
                  <c:v>42.758872000000004</c:v>
                </c:pt>
                <c:pt idx="6">
                  <c:v>43.370652</c:v>
                </c:pt>
                <c:pt idx="7">
                  <c:v>42.763643000000002</c:v>
                </c:pt>
                <c:pt idx="8">
                  <c:v>42.760184000000002</c:v>
                </c:pt>
                <c:pt idx="9">
                  <c:v>42.949867999999995</c:v>
                </c:pt>
                <c:pt idx="10">
                  <c:v>42.759825999999997</c:v>
                </c:pt>
                <c:pt idx="11">
                  <c:v>42.402778000000005</c:v>
                </c:pt>
                <c:pt idx="12">
                  <c:v>43.892842999999999</c:v>
                </c:pt>
                <c:pt idx="13">
                  <c:v>42.734484999999999</c:v>
                </c:pt>
                <c:pt idx="14">
                  <c:v>42.759776000000002</c:v>
                </c:pt>
                <c:pt idx="15">
                  <c:v>42.813925999999995</c:v>
                </c:pt>
                <c:pt idx="16">
                  <c:v>43.27</c:v>
                </c:pt>
                <c:pt idx="17">
                  <c:v>43.175618000000007</c:v>
                </c:pt>
                <c:pt idx="18">
                  <c:v>43.598764000000003</c:v>
                </c:pt>
                <c:pt idx="19">
                  <c:v>43.642038000000007</c:v>
                </c:pt>
                <c:pt idx="20">
                  <c:v>43.951866799999991</c:v>
                </c:pt>
                <c:pt idx="21">
                  <c:v>42.953968999999994</c:v>
                </c:pt>
                <c:pt idx="22">
                  <c:v>42.760149000000006</c:v>
                </c:pt>
                <c:pt idx="23">
                  <c:v>42.775162000000009</c:v>
                </c:pt>
                <c:pt idx="24">
                  <c:v>42.750013000000003</c:v>
                </c:pt>
                <c:pt idx="49">
                  <c:v>43</c:v>
                </c:pt>
              </c:numCache>
            </c:numRef>
          </c:yVal>
          <c:bubbleSize>
            <c:numRef>
              <c:f>2</c:f>
              <c:numCache>
                <c:formatCode>General</c:formatCode>
                <c:ptCount val="2987"/>
                <c:pt idx="0">
                  <c:v>1</c:v>
                </c:pt>
                <c:pt idx="1">
                  <c:v>3</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49">
                  <c:v>100</c:v>
                </c:pt>
              </c:numCache>
            </c:numRef>
          </c:bubbleSize>
          <c:bubble3D val="0"/>
          <c:extLst>
            <c:ext xmlns:c16="http://schemas.microsoft.com/office/drawing/2014/chart" uri="{C3380CC4-5D6E-409C-BE32-E72D297353CC}">
              <c16:uniqueId val="{00000018-8E16-4D41-9CB4-ACB7C8E35FF6}"/>
            </c:ext>
          </c:extLst>
        </c:ser>
        <c:dLbls>
          <c:showLegendKey val="0"/>
          <c:showVal val="0"/>
          <c:showCatName val="0"/>
          <c:showSerName val="0"/>
          <c:showPercent val="0"/>
          <c:showBubbleSize val="0"/>
        </c:dLbls>
        <c:bubbleScale val="100"/>
        <c:showNegBubbles val="0"/>
        <c:axId val="31984640"/>
        <c:axId val="31986432"/>
      </c:bubbleChart>
      <c:valAx>
        <c:axId val="31984640"/>
        <c:scaling>
          <c:orientation val="minMax"/>
          <c:max val="12.461500000000001"/>
          <c:min val="9.5"/>
        </c:scaling>
        <c:delete val="1"/>
        <c:axPos val="b"/>
        <c:numFmt formatCode="General" sourceLinked="0"/>
        <c:majorTickMark val="out"/>
        <c:minorTickMark val="none"/>
        <c:tickLblPos val="none"/>
        <c:crossAx val="31986432"/>
        <c:crosses val="autoZero"/>
        <c:crossBetween val="midCat"/>
      </c:valAx>
      <c:valAx>
        <c:axId val="31986432"/>
        <c:scaling>
          <c:orientation val="minMax"/>
          <c:max val="44.5809"/>
          <c:min val="42.112400000000001"/>
        </c:scaling>
        <c:delete val="1"/>
        <c:axPos val="l"/>
        <c:numFmt formatCode="General" sourceLinked="0"/>
        <c:majorTickMark val="out"/>
        <c:minorTickMark val="none"/>
        <c:tickLblPos val="none"/>
        <c:crossAx val="31984640"/>
        <c:crosses val="autoZero"/>
        <c:crossBetween val="midCat"/>
      </c:valAx>
      <c:spPr>
        <a:blipFill rotWithShape="0">
          <a:blip xmlns:r="http://schemas.openxmlformats.org/officeDocument/2006/relationships" r:embed="rId1"/>
          <a:stretch>
            <a:fillRect/>
          </a:stretch>
        </a:blipFill>
        <a:ln w="12600">
          <a:solidFill>
            <a:srgbClr val="808080"/>
          </a:solidFill>
          <a:round/>
        </a:ln>
      </c:spPr>
    </c:plotArea>
    <c:plotVisOnly val="1"/>
    <c:dispBlanksAs val="gap"/>
    <c:showDLblsOverMax val="0"/>
  </c:chart>
  <c:spPr>
    <a:solidFill>
      <a:srgbClr val="FFFFFF"/>
    </a:solidFill>
    <a:ln w="9360">
      <a:solidFill>
        <a:srgbClr val="000000"/>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680" b="1" i="0" u="none" strike="noStrike" baseline="0"/>
              <a:t>Dolphin muscle</a:t>
            </a:r>
          </a:p>
          <a:p>
            <a:pPr>
              <a:defRPr/>
            </a:pPr>
            <a:r>
              <a:rPr lang="en-US" sz="1400"/>
              <a:t>PFOS vs month</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it-IT"/>
        </a:p>
      </c:txPr>
    </c:title>
    <c:autoTitleDeleted val="0"/>
    <c:plotArea>
      <c:layout/>
      <c:scatterChart>
        <c:scatterStyle val="lineMarker"/>
        <c:varyColors val="0"/>
        <c:ser>
          <c:idx val="0"/>
          <c:order val="0"/>
          <c:tx>
            <c:strRef>
              <c:f>'age (2)'!$U$4</c:f>
              <c:strCache>
                <c:ptCount val="1"/>
                <c:pt idx="0">
                  <c:v>PFOS</c:v>
                </c:pt>
              </c:strCache>
            </c:strRef>
          </c:tx>
          <c:spPr>
            <a:ln w="28575" cap="rnd">
              <a:noFill/>
              <a:round/>
            </a:ln>
            <a:effectLst/>
          </c:spPr>
          <c:marker>
            <c:symbol val="circle"/>
            <c:size val="10"/>
            <c:spPr>
              <a:solidFill>
                <a:srgbClr val="FF0000"/>
              </a:solidFill>
              <a:ln w="9525">
                <a:solidFill>
                  <a:schemeClr val="accent1"/>
                </a:solidFill>
              </a:ln>
              <a:effectLst/>
            </c:spPr>
          </c:marker>
          <c:xVal>
            <c:numRef>
              <c:f>'age (2)'!$H$5:$H$26</c:f>
              <c:numCache>
                <c:formatCode>0.0</c:formatCode>
                <c:ptCount val="22"/>
                <c:pt idx="0">
                  <c:v>14.89427637922868</c:v>
                </c:pt>
                <c:pt idx="1">
                  <c:v>218.97925592581774</c:v>
                </c:pt>
                <c:pt idx="2">
                  <c:v>160.93120950611163</c:v>
                </c:pt>
                <c:pt idx="3">
                  <c:v>132.28742315558227</c:v>
                </c:pt>
                <c:pt idx="4">
                  <c:v>165.50096134480549</c:v>
                </c:pt>
                <c:pt idx="5">
                  <c:v>259.03857880706641</c:v>
                </c:pt>
                <c:pt idx="6">
                  <c:v>10.064123823911398</c:v>
                </c:pt>
                <c:pt idx="7">
                  <c:v>7.9325694815078869</c:v>
                </c:pt>
                <c:pt idx="8">
                  <c:v>128.63475135060202</c:v>
                </c:pt>
                <c:pt idx="9">
                  <c:v>190.37141952061248</c:v>
                </c:pt>
                <c:pt idx="10">
                  <c:v>10.946031861755802</c:v>
                </c:pt>
                <c:pt idx="11">
                  <c:v>152.16675677420511</c:v>
                </c:pt>
                <c:pt idx="12">
                  <c:v>125.08293577969644</c:v>
                </c:pt>
                <c:pt idx="13">
                  <c:v>39.685147667657716</c:v>
                </c:pt>
                <c:pt idx="14">
                  <c:v>58.731546615935244</c:v>
                </c:pt>
                <c:pt idx="15">
                  <c:v>136.04381507643163</c:v>
                </c:pt>
                <c:pt idx="16">
                  <c:v>185.11495371328328</c:v>
                </c:pt>
                <c:pt idx="17">
                  <c:v>165.50096134480549</c:v>
                </c:pt>
                <c:pt idx="18">
                  <c:v>165.50096134480549</c:v>
                </c:pt>
                <c:pt idx="19">
                  <c:v>38.589375926820011</c:v>
                </c:pt>
                <c:pt idx="20">
                  <c:v>102.8197035603763</c:v>
                </c:pt>
                <c:pt idx="21">
                  <c:v>43.162713258414499</c:v>
                </c:pt>
              </c:numCache>
            </c:numRef>
          </c:xVal>
          <c:yVal>
            <c:numRef>
              <c:f>'age (2)'!$U$5:$U$26</c:f>
              <c:numCache>
                <c:formatCode>General</c:formatCode>
                <c:ptCount val="22"/>
                <c:pt idx="0">
                  <c:v>69.399554566572505</c:v>
                </c:pt>
                <c:pt idx="1">
                  <c:v>10.1590640983979</c:v>
                </c:pt>
                <c:pt idx="2">
                  <c:v>13.9109483967512</c:v>
                </c:pt>
                <c:pt idx="3">
                  <c:v>10.4697189281086</c:v>
                </c:pt>
                <c:pt idx="4">
                  <c:v>10.2832989021991</c:v>
                </c:pt>
                <c:pt idx="5">
                  <c:v>12.322822098923799</c:v>
                </c:pt>
                <c:pt idx="6">
                  <c:v>92.411051045108593</c:v>
                </c:pt>
                <c:pt idx="7">
                  <c:v>81.99</c:v>
                </c:pt>
                <c:pt idx="8">
                  <c:v>11.8022823788409</c:v>
                </c:pt>
                <c:pt idx="9">
                  <c:v>8.8989758351463895</c:v>
                </c:pt>
                <c:pt idx="10">
                  <c:v>75.710334135114493</c:v>
                </c:pt>
                <c:pt idx="11">
                  <c:v>19.875920394290901</c:v>
                </c:pt>
                <c:pt idx="12">
                  <c:v>14.76</c:v>
                </c:pt>
                <c:pt idx="13">
                  <c:v>11.9538030741029</c:v>
                </c:pt>
                <c:pt idx="14">
                  <c:v>14.7039859026603</c:v>
                </c:pt>
                <c:pt idx="15">
                  <c:v>18.396301303451601</c:v>
                </c:pt>
                <c:pt idx="16">
                  <c:v>8.3524441124235302</c:v>
                </c:pt>
                <c:pt idx="17">
                  <c:v>16.3985023296691</c:v>
                </c:pt>
                <c:pt idx="18">
                  <c:v>22.396549810916</c:v>
                </c:pt>
                <c:pt idx="19">
                  <c:v>22.461401452902098</c:v>
                </c:pt>
                <c:pt idx="20">
                  <c:v>4.2146402027872902</c:v>
                </c:pt>
                <c:pt idx="21">
                  <c:v>7.1078141559843697</c:v>
                </c:pt>
              </c:numCache>
            </c:numRef>
          </c:yVal>
          <c:smooth val="0"/>
          <c:extLst>
            <c:ext xmlns:c16="http://schemas.microsoft.com/office/drawing/2014/chart" uri="{C3380CC4-5D6E-409C-BE32-E72D297353CC}">
              <c16:uniqueId val="{00000000-BCE4-4621-8C60-2D332D31A169}"/>
            </c:ext>
          </c:extLst>
        </c:ser>
        <c:dLbls>
          <c:showLegendKey val="0"/>
          <c:showVal val="0"/>
          <c:showCatName val="0"/>
          <c:showSerName val="0"/>
          <c:showPercent val="0"/>
          <c:showBubbleSize val="0"/>
        </c:dLbls>
        <c:axId val="1529799407"/>
        <c:axId val="1529789007"/>
      </c:scatterChart>
      <c:valAx>
        <c:axId val="15297994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it-IT"/>
            </a:p>
          </c:txPr>
        </c:title>
        <c:numFmt formatCode="0" sourceLinked="0"/>
        <c:majorTickMark val="none"/>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it-IT"/>
          </a:p>
        </c:txPr>
        <c:crossAx val="1529789007"/>
        <c:crosses val="autoZero"/>
        <c:crossBetween val="midCat"/>
        <c:minorUnit val="10"/>
      </c:valAx>
      <c:valAx>
        <c:axId val="152978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a:t>ng/gww</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it-IT"/>
          </a:p>
        </c:txPr>
        <c:crossAx val="1529799407"/>
        <c:crosses val="autoZero"/>
        <c:crossBetween val="midCat"/>
      </c:valAx>
      <c:spPr>
        <a:noFill/>
        <a:ln>
          <a:noFill/>
        </a:ln>
        <a:effectLst/>
      </c:spPr>
    </c:plotArea>
    <c:plotVisOnly val="1"/>
    <c:dispBlanksAs val="gap"/>
    <c:showDLblsOverMax val="0"/>
  </c:chart>
  <c:spPr>
    <a:noFill/>
    <a:ln w="9525">
      <a:solidFill>
        <a:schemeClr val="tx1"/>
      </a:solidFill>
    </a:ln>
    <a:effectLst/>
  </c:spPr>
  <c:txPr>
    <a:bodyPr/>
    <a:lstStyle/>
    <a:p>
      <a:pPr>
        <a:defRPr sz="1400" b="1">
          <a:latin typeface="Century Gothic" panose="020B0502020202020204" pitchFamily="34"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r>
              <a:rPr lang="en-GB" sz="2000" b="1" dirty="0">
                <a:latin typeface="Century Gothic" panose="020B0502020202020204" pitchFamily="34" charset="0"/>
              </a:rPr>
              <a:t>brain/blood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endParaRPr lang="it-IT"/>
        </a:p>
      </c:txPr>
    </c:title>
    <c:autoTitleDeleted val="0"/>
    <c:plotArea>
      <c:layout>
        <c:manualLayout>
          <c:layoutTarget val="inner"/>
          <c:xMode val="edge"/>
          <c:yMode val="edge"/>
          <c:x val="9.4225543433456987E-2"/>
          <c:y val="0.14680365943465701"/>
          <c:w val="0.84100281184593428"/>
          <c:h val="0.66850866775053586"/>
        </c:manualLayout>
      </c:layout>
      <c:scatterChart>
        <c:scatterStyle val="lineMarker"/>
        <c:varyColors val="0"/>
        <c:ser>
          <c:idx val="0"/>
          <c:order val="0"/>
          <c:spPr>
            <a:ln w="28575" cap="rnd">
              <a:noFill/>
              <a:round/>
            </a:ln>
            <a:effectLst/>
          </c:spPr>
          <c:marker>
            <c:symbol val="circle"/>
            <c:size val="7"/>
            <c:spPr>
              <a:solidFill>
                <a:schemeClr val="accent1"/>
              </a:solidFill>
              <a:ln w="9525">
                <a:solidFill>
                  <a:schemeClr val="accent1"/>
                </a:solidFill>
              </a:ln>
              <a:effectLst/>
            </c:spPr>
          </c:marker>
          <c:dPt>
            <c:idx val="1"/>
            <c:marker>
              <c:symbol val="circle"/>
              <c:size val="7"/>
              <c:spPr>
                <a:solidFill>
                  <a:srgbClr val="FF0000"/>
                </a:solidFill>
                <a:ln w="9525">
                  <a:solidFill>
                    <a:schemeClr val="accent1"/>
                  </a:solidFill>
                </a:ln>
                <a:effectLst/>
              </c:spPr>
            </c:marker>
            <c:bubble3D val="0"/>
            <c:extLst>
              <c:ext xmlns:c16="http://schemas.microsoft.com/office/drawing/2014/chart" uri="{C3380CC4-5D6E-409C-BE32-E72D297353CC}">
                <c16:uniqueId val="{00000000-4404-4D9B-BBD9-E5E0B560370C}"/>
              </c:ext>
            </c:extLst>
          </c:dPt>
          <c:dPt>
            <c:idx val="6"/>
            <c:marker>
              <c:symbol val="circle"/>
              <c:size val="7"/>
              <c:spPr>
                <a:solidFill>
                  <a:srgbClr val="4F81BD"/>
                </a:solidFill>
                <a:ln w="9525">
                  <a:solidFill>
                    <a:schemeClr val="accent1"/>
                  </a:solidFill>
                </a:ln>
                <a:effectLst/>
              </c:spPr>
            </c:marker>
            <c:bubble3D val="0"/>
            <c:extLst>
              <c:ext xmlns:c16="http://schemas.microsoft.com/office/drawing/2014/chart" uri="{C3380CC4-5D6E-409C-BE32-E72D297353CC}">
                <c16:uniqueId val="{00000001-4404-4D9B-BBD9-E5E0B560370C}"/>
              </c:ext>
            </c:extLst>
          </c:dPt>
          <c:dPt>
            <c:idx val="7"/>
            <c:marker>
              <c:symbol val="circle"/>
              <c:size val="7"/>
              <c:spPr>
                <a:solidFill>
                  <a:srgbClr val="FFFF00"/>
                </a:solidFill>
                <a:ln w="9525">
                  <a:solidFill>
                    <a:srgbClr val="00B0F0"/>
                  </a:solidFill>
                </a:ln>
                <a:effectLst/>
              </c:spPr>
            </c:marker>
            <c:bubble3D val="0"/>
            <c:extLst>
              <c:ext xmlns:c16="http://schemas.microsoft.com/office/drawing/2014/chart" uri="{C3380CC4-5D6E-409C-BE32-E72D297353CC}">
                <c16:uniqueId val="{00000002-4404-4D9B-BBD9-E5E0B560370C}"/>
              </c:ext>
            </c:extLst>
          </c:dPt>
          <c:dPt>
            <c:idx val="8"/>
            <c:marker>
              <c:symbol val="circle"/>
              <c:size val="7"/>
              <c:spPr>
                <a:solidFill>
                  <a:srgbClr val="FFFF00"/>
                </a:solidFill>
                <a:ln w="9525">
                  <a:solidFill>
                    <a:schemeClr val="accent1"/>
                  </a:solidFill>
                </a:ln>
                <a:effectLst/>
              </c:spPr>
            </c:marker>
            <c:bubble3D val="0"/>
            <c:extLst>
              <c:ext xmlns:c16="http://schemas.microsoft.com/office/drawing/2014/chart" uri="{C3380CC4-5D6E-409C-BE32-E72D297353CC}">
                <c16:uniqueId val="{00000003-4404-4D9B-BBD9-E5E0B560370C}"/>
              </c:ext>
            </c:extLst>
          </c:dPt>
          <c:dPt>
            <c:idx val="9"/>
            <c:marker>
              <c:symbol val="circle"/>
              <c:size val="7"/>
              <c:spPr>
                <a:solidFill>
                  <a:srgbClr val="FF0000"/>
                </a:solidFill>
                <a:ln w="9525">
                  <a:solidFill>
                    <a:schemeClr val="accent1"/>
                  </a:solidFill>
                </a:ln>
                <a:effectLst/>
              </c:spPr>
            </c:marker>
            <c:bubble3D val="0"/>
            <c:extLst>
              <c:ext xmlns:c16="http://schemas.microsoft.com/office/drawing/2014/chart" uri="{C3380CC4-5D6E-409C-BE32-E72D297353CC}">
                <c16:uniqueId val="{00000004-4404-4D9B-BBD9-E5E0B560370C}"/>
              </c:ext>
            </c:extLst>
          </c:dPt>
          <c:dPt>
            <c:idx val="10"/>
            <c:marker>
              <c:symbol val="circle"/>
              <c:size val="7"/>
              <c:spPr>
                <a:solidFill>
                  <a:srgbClr val="FF0000"/>
                </a:solidFill>
                <a:ln w="9525">
                  <a:solidFill>
                    <a:schemeClr val="accent1"/>
                  </a:solidFill>
                </a:ln>
                <a:effectLst/>
              </c:spPr>
            </c:marker>
            <c:bubble3D val="0"/>
            <c:extLst>
              <c:ext xmlns:c16="http://schemas.microsoft.com/office/drawing/2014/chart" uri="{C3380CC4-5D6E-409C-BE32-E72D297353CC}">
                <c16:uniqueId val="{00000005-4404-4D9B-BBD9-E5E0B560370C}"/>
              </c:ext>
            </c:extLst>
          </c:dPt>
          <c:xVal>
            <c:numRef>
              <c:f>BBR!$AE$10:$AE$21</c:f>
              <c:numCache>
                <c:formatCode>General</c:formatCode>
                <c:ptCount val="12"/>
                <c:pt idx="0">
                  <c:v>7</c:v>
                </c:pt>
                <c:pt idx="1">
                  <c:v>8</c:v>
                </c:pt>
                <c:pt idx="2">
                  <c:v>9</c:v>
                </c:pt>
                <c:pt idx="3">
                  <c:v>10</c:v>
                </c:pt>
                <c:pt idx="4">
                  <c:v>11</c:v>
                </c:pt>
                <c:pt idx="5">
                  <c:v>12</c:v>
                </c:pt>
                <c:pt idx="6">
                  <c:v>13</c:v>
                </c:pt>
                <c:pt idx="7">
                  <c:v>6</c:v>
                </c:pt>
                <c:pt idx="8">
                  <c:v>8</c:v>
                </c:pt>
                <c:pt idx="9">
                  <c:v>4</c:v>
                </c:pt>
                <c:pt idx="10">
                  <c:v>6</c:v>
                </c:pt>
                <c:pt idx="11">
                  <c:v>8</c:v>
                </c:pt>
              </c:numCache>
            </c:numRef>
          </c:xVal>
          <c:yVal>
            <c:numRef>
              <c:f>BBR!$AF$10:$AF$21</c:f>
              <c:numCache>
                <c:formatCode>0.000</c:formatCode>
                <c:ptCount val="12"/>
                <c:pt idx="0" formatCode="0.0">
                  <c:v>3.287425552671254E-2</c:v>
                </c:pt>
                <c:pt idx="1">
                  <c:v>0.28387975554944678</c:v>
                </c:pt>
                <c:pt idx="2" formatCode="0.0">
                  <c:v>0.72402087818268757</c:v>
                </c:pt>
                <c:pt idx="3" formatCode="0.0">
                  <c:v>1.4974076675763939</c:v>
                </c:pt>
                <c:pt idx="4" formatCode="0.0">
                  <c:v>2.5109794106709886</c:v>
                </c:pt>
                <c:pt idx="5" formatCode="0.0">
                  <c:v>5.0567814454394435</c:v>
                </c:pt>
                <c:pt idx="6" formatCode="0.0">
                  <c:v>5.7986928392170327</c:v>
                </c:pt>
                <c:pt idx="7" formatCode="0.0">
                  <c:v>1.9659147989261751E-2</c:v>
                </c:pt>
                <c:pt idx="8" formatCode="0.0">
                  <c:v>0.77922245634947385</c:v>
                </c:pt>
                <c:pt idx="9">
                  <c:v>8.8046972233125312E-2</c:v>
                </c:pt>
                <c:pt idx="10">
                  <c:v>5.9692339837766846E-2</c:v>
                </c:pt>
                <c:pt idx="11" formatCode="0.0000">
                  <c:v>0.33317097756117731</c:v>
                </c:pt>
              </c:numCache>
            </c:numRef>
          </c:yVal>
          <c:smooth val="0"/>
          <c:extLst>
            <c:ext xmlns:c16="http://schemas.microsoft.com/office/drawing/2014/chart" uri="{C3380CC4-5D6E-409C-BE32-E72D297353CC}">
              <c16:uniqueId val="{00000006-4404-4D9B-BBD9-E5E0B560370C}"/>
            </c:ext>
          </c:extLst>
        </c:ser>
        <c:ser>
          <c:idx val="1"/>
          <c:order val="1"/>
          <c:spPr>
            <a:ln w="25400" cap="rnd">
              <a:noFill/>
              <a:round/>
            </a:ln>
            <a:effectLst/>
          </c:spPr>
          <c:marker>
            <c:symbol val="none"/>
          </c:marker>
          <c:trendline>
            <c:spPr>
              <a:ln w="19050" cap="rnd">
                <a:solidFill>
                  <a:schemeClr val="accent2"/>
                </a:solidFill>
                <a:prstDash val="sysDot"/>
              </a:ln>
              <a:effectLst/>
            </c:spPr>
            <c:trendlineType val="exp"/>
            <c:dispRSqr val="1"/>
            <c:dispEq val="1"/>
            <c:trendlineLbl>
              <c:layout>
                <c:manualLayout>
                  <c:x val="-0.40373527777777779"/>
                  <c:y val="-5.4074074074074072E-4"/>
                </c:manualLayout>
              </c:layout>
              <c:tx>
                <c:rich>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r>
                      <a:rPr lang="en-US" sz="1200" b="1" baseline="0" dirty="0">
                        <a:latin typeface="Century Gothic" panose="020B0502020202020204" pitchFamily="34" charset="0"/>
                      </a:rPr>
                      <a:t>y = 0.0057e</a:t>
                    </a:r>
                    <a:r>
                      <a:rPr lang="en-US" sz="1200" b="1" baseline="30000" dirty="0">
                        <a:latin typeface="Century Gothic" panose="020B0502020202020204" pitchFamily="34" charset="0"/>
                      </a:rPr>
                      <a:t>0.5468x</a:t>
                    </a:r>
                    <a:br>
                      <a:rPr lang="en-US" sz="1200" b="1" baseline="0" dirty="0">
                        <a:latin typeface="Century Gothic" panose="020B0502020202020204" pitchFamily="34" charset="0"/>
                      </a:rPr>
                    </a:br>
                    <a:r>
                      <a:rPr lang="en-US" sz="1200" b="1" baseline="0" dirty="0">
                        <a:latin typeface="Century Gothic" panose="020B0502020202020204" pitchFamily="34" charset="0"/>
                      </a:rPr>
                      <a:t>R² = 0.92</a:t>
                    </a:r>
                    <a:endParaRPr lang="en-US" sz="1200" b="1" dirty="0">
                      <a:latin typeface="Century Gothic" panose="020B0502020202020204" pitchFamily="34" charset="0"/>
                    </a:endParaRPr>
                  </a:p>
                </c:rich>
              </c:tx>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n-US"/>
                </a:p>
              </c:txPr>
            </c:trendlineLbl>
          </c:trendline>
          <c:xVal>
            <c:numRef>
              <c:f>(BBR!$AE$12:$AE$16,BBR!$AE$18:$AE$21)</c:f>
              <c:numCache>
                <c:formatCode>General</c:formatCode>
                <c:ptCount val="9"/>
                <c:pt idx="0">
                  <c:v>9</c:v>
                </c:pt>
                <c:pt idx="1">
                  <c:v>10</c:v>
                </c:pt>
                <c:pt idx="2">
                  <c:v>11</c:v>
                </c:pt>
                <c:pt idx="3">
                  <c:v>12</c:v>
                </c:pt>
                <c:pt idx="4">
                  <c:v>13</c:v>
                </c:pt>
                <c:pt idx="5">
                  <c:v>8</c:v>
                </c:pt>
                <c:pt idx="6">
                  <c:v>4</c:v>
                </c:pt>
                <c:pt idx="7">
                  <c:v>6</c:v>
                </c:pt>
                <c:pt idx="8">
                  <c:v>8</c:v>
                </c:pt>
              </c:numCache>
            </c:numRef>
          </c:xVal>
          <c:yVal>
            <c:numRef>
              <c:f>(BBR!$AF$12:$AF$16,BBR!$AF$18:$AF$21)</c:f>
              <c:numCache>
                <c:formatCode>0.0</c:formatCode>
                <c:ptCount val="9"/>
                <c:pt idx="0">
                  <c:v>0.72402087818268757</c:v>
                </c:pt>
                <c:pt idx="1">
                  <c:v>1.4974076675763939</c:v>
                </c:pt>
                <c:pt idx="2">
                  <c:v>2.5109794106709886</c:v>
                </c:pt>
                <c:pt idx="3">
                  <c:v>5.0567814454394435</c:v>
                </c:pt>
                <c:pt idx="4">
                  <c:v>5.7986928392170327</c:v>
                </c:pt>
                <c:pt idx="5">
                  <c:v>0.77922245634947385</c:v>
                </c:pt>
                <c:pt idx="6" formatCode="0.000">
                  <c:v>8.8046972233125312E-2</c:v>
                </c:pt>
                <c:pt idx="7" formatCode="0.000">
                  <c:v>5.9692339837766846E-2</c:v>
                </c:pt>
                <c:pt idx="8" formatCode="0.0000">
                  <c:v>0.33317097756117731</c:v>
                </c:pt>
              </c:numCache>
            </c:numRef>
          </c:yVal>
          <c:smooth val="0"/>
          <c:extLst>
            <c:ext xmlns:c16="http://schemas.microsoft.com/office/drawing/2014/chart" uri="{C3380CC4-5D6E-409C-BE32-E72D297353CC}">
              <c16:uniqueId val="{00000008-4404-4D9B-BBD9-E5E0B560370C}"/>
            </c:ext>
          </c:extLst>
        </c:ser>
        <c:ser>
          <c:idx val="2"/>
          <c:order val="2"/>
          <c:spPr>
            <a:ln w="25400" cap="rnd">
              <a:noFill/>
              <a:round/>
            </a:ln>
            <a:effectLst/>
          </c:spPr>
          <c:marker>
            <c:symbol val="circle"/>
            <c:size val="5"/>
            <c:spPr>
              <a:noFill/>
              <a:ln w="9525">
                <a:noFill/>
              </a:ln>
              <a:effectLst/>
            </c:spPr>
          </c:marker>
          <c:xVal>
            <c:numRef>
              <c:f>BBR!$AE$12:$AE$16</c:f>
              <c:numCache>
                <c:formatCode>General</c:formatCode>
                <c:ptCount val="5"/>
                <c:pt idx="0">
                  <c:v>9</c:v>
                </c:pt>
                <c:pt idx="1">
                  <c:v>10</c:v>
                </c:pt>
                <c:pt idx="2">
                  <c:v>11</c:v>
                </c:pt>
                <c:pt idx="3">
                  <c:v>12</c:v>
                </c:pt>
                <c:pt idx="4">
                  <c:v>13</c:v>
                </c:pt>
              </c:numCache>
            </c:numRef>
          </c:xVal>
          <c:yVal>
            <c:numRef>
              <c:f>BBR!$AF$12:$AF$16</c:f>
              <c:numCache>
                <c:formatCode>0.0</c:formatCode>
                <c:ptCount val="5"/>
                <c:pt idx="0">
                  <c:v>0.72402087818268757</c:v>
                </c:pt>
                <c:pt idx="1">
                  <c:v>1.4974076675763939</c:v>
                </c:pt>
                <c:pt idx="2">
                  <c:v>2.5109794106709886</c:v>
                </c:pt>
                <c:pt idx="3">
                  <c:v>5.0567814454394435</c:v>
                </c:pt>
                <c:pt idx="4">
                  <c:v>5.7986928392170327</c:v>
                </c:pt>
              </c:numCache>
            </c:numRef>
          </c:yVal>
          <c:smooth val="0"/>
          <c:extLst>
            <c:ext xmlns:c16="http://schemas.microsoft.com/office/drawing/2014/chart" uri="{C3380CC4-5D6E-409C-BE32-E72D297353CC}">
              <c16:uniqueId val="{00000009-4404-4D9B-BBD9-E5E0B560370C}"/>
            </c:ext>
          </c:extLst>
        </c:ser>
        <c:dLbls>
          <c:showLegendKey val="0"/>
          <c:showVal val="0"/>
          <c:showCatName val="0"/>
          <c:showSerName val="0"/>
          <c:showPercent val="0"/>
          <c:showBubbleSize val="0"/>
        </c:dLbls>
        <c:axId val="1089013615"/>
        <c:axId val="1089024847"/>
      </c:scatterChart>
      <c:valAx>
        <c:axId val="1089013615"/>
        <c:scaling>
          <c:orientation val="minMax"/>
          <c:min val="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n-US" sz="1600" b="1" dirty="0">
                    <a:latin typeface="Century Gothic" panose="020B0502020202020204" pitchFamily="34" charset="0"/>
                  </a:rPr>
                  <a:t>nCF2</a:t>
                </a:r>
                <a:endParaRPr lang="en-US" b="1" dirty="0">
                  <a:latin typeface="Century Gothic" panose="020B0502020202020204" pitchFamily="34" charset="0"/>
                </a:endParaRPr>
              </a:p>
            </c:rich>
          </c:tx>
          <c:layout>
            <c:manualLayout>
              <c:xMode val="edge"/>
              <c:yMode val="edge"/>
              <c:x val="0.42351126651126653"/>
              <c:y val="0.9126416666666666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it-IT"/>
          </a:p>
        </c:txPr>
        <c:crossAx val="1089024847"/>
        <c:crosses val="autoZero"/>
        <c:crossBetween val="midCat"/>
      </c:valAx>
      <c:valAx>
        <c:axId val="10890248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it-IT"/>
          </a:p>
        </c:txPr>
        <c:crossAx val="1089013615"/>
        <c:crosses val="autoZero"/>
        <c:crossBetween val="midCat"/>
      </c:valAx>
      <c:spPr>
        <a:noFill/>
        <a:ln>
          <a:noFill/>
        </a:ln>
        <a:effectLst/>
      </c:spPr>
    </c:plotArea>
    <c:plotVisOnly val="1"/>
    <c:dispBlanksAs val="gap"/>
    <c:showDLblsOverMax val="0"/>
  </c:chart>
  <c:spPr>
    <a:solidFill>
      <a:schemeClr val="lt1"/>
    </a:solidFill>
    <a:ln w="12700" cap="flat" cmpd="sng" algn="ctr">
      <a:solidFill>
        <a:sysClr val="windowText" lastClr="000000"/>
      </a:solidFill>
      <a:prstDash val="solid"/>
      <a:round/>
    </a:ln>
    <a:effectLst/>
  </c:spPr>
  <c:txPr>
    <a:bodyPr/>
    <a:lstStyle/>
    <a:p>
      <a:pPr>
        <a:defRPr>
          <a:solidFill>
            <a:schemeClr val="dk1"/>
          </a:solidFill>
          <a:latin typeface="+mn-lt"/>
          <a:ea typeface="+mn-ea"/>
          <a:cs typeface="+mn-cs"/>
        </a:defRPr>
      </a:pPr>
      <a:endParaRPr lang="it-IT"/>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r>
              <a:rPr lang="en-GB" sz="2000" dirty="0"/>
              <a:t>muscle/blood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endParaRPr lang="it-IT"/>
        </a:p>
      </c:txPr>
    </c:title>
    <c:autoTitleDeleted val="0"/>
    <c:plotArea>
      <c:layout>
        <c:manualLayout>
          <c:layoutTarget val="inner"/>
          <c:xMode val="edge"/>
          <c:yMode val="edge"/>
          <c:x val="9.9809422538691225E-2"/>
          <c:y val="0.15399016693352"/>
          <c:w val="0.84100281184593428"/>
          <c:h val="0.66850866775053586"/>
        </c:manualLayout>
      </c:layout>
      <c:scatterChart>
        <c:scatterStyle val="lineMarker"/>
        <c:varyColors val="0"/>
        <c:ser>
          <c:idx val="0"/>
          <c:order val="0"/>
          <c:spPr>
            <a:ln w="28575" cap="rnd">
              <a:noFill/>
              <a:round/>
            </a:ln>
            <a:effectLst/>
          </c:spPr>
          <c:marker>
            <c:symbol val="circle"/>
            <c:size val="6"/>
            <c:spPr>
              <a:solidFill>
                <a:srgbClr val="0070C0"/>
              </a:solidFill>
              <a:ln w="9525">
                <a:solidFill>
                  <a:schemeClr val="accent1"/>
                </a:solidFill>
              </a:ln>
              <a:effectLst/>
            </c:spPr>
          </c:marker>
          <c:dPt>
            <c:idx val="6"/>
            <c:marker>
              <c:symbol val="circle"/>
              <c:size val="6"/>
              <c:spPr>
                <a:solidFill>
                  <a:srgbClr val="FFFF00"/>
                </a:solidFill>
                <a:ln w="9525">
                  <a:solidFill>
                    <a:schemeClr val="accent1"/>
                  </a:solidFill>
                </a:ln>
                <a:effectLst/>
              </c:spPr>
            </c:marker>
            <c:bubble3D val="0"/>
            <c:extLst>
              <c:ext xmlns:c16="http://schemas.microsoft.com/office/drawing/2014/chart" uri="{C3380CC4-5D6E-409C-BE32-E72D297353CC}">
                <c16:uniqueId val="{00000000-0B60-404B-A230-B0B13EBFCBDF}"/>
              </c:ext>
            </c:extLst>
          </c:dPt>
          <c:dPt>
            <c:idx val="7"/>
            <c:marker>
              <c:symbol val="circle"/>
              <c:size val="6"/>
              <c:spPr>
                <a:solidFill>
                  <a:srgbClr val="FFFF00"/>
                </a:solidFill>
                <a:ln w="9525">
                  <a:solidFill>
                    <a:srgbClr val="00B0F0"/>
                  </a:solidFill>
                </a:ln>
                <a:effectLst/>
              </c:spPr>
            </c:marker>
            <c:bubble3D val="0"/>
            <c:extLst>
              <c:ext xmlns:c16="http://schemas.microsoft.com/office/drawing/2014/chart" uri="{C3380CC4-5D6E-409C-BE32-E72D297353CC}">
                <c16:uniqueId val="{00000001-0B60-404B-A230-B0B13EBFCBDF}"/>
              </c:ext>
            </c:extLst>
          </c:dPt>
          <c:dPt>
            <c:idx val="8"/>
            <c:marker>
              <c:symbol val="circle"/>
              <c:size val="6"/>
              <c:spPr>
                <a:solidFill>
                  <a:srgbClr val="FF0000"/>
                </a:solidFill>
                <a:ln w="9525">
                  <a:solidFill>
                    <a:schemeClr val="accent1"/>
                  </a:solidFill>
                </a:ln>
                <a:effectLst/>
              </c:spPr>
            </c:marker>
            <c:bubble3D val="0"/>
            <c:extLst>
              <c:ext xmlns:c16="http://schemas.microsoft.com/office/drawing/2014/chart" uri="{C3380CC4-5D6E-409C-BE32-E72D297353CC}">
                <c16:uniqueId val="{00000002-0B60-404B-A230-B0B13EBFCBDF}"/>
              </c:ext>
            </c:extLst>
          </c:dPt>
          <c:dPt>
            <c:idx val="9"/>
            <c:marker>
              <c:symbol val="circle"/>
              <c:size val="6"/>
              <c:spPr>
                <a:solidFill>
                  <a:srgbClr val="FF0000"/>
                </a:solidFill>
                <a:ln w="9525">
                  <a:solidFill>
                    <a:schemeClr val="accent1"/>
                  </a:solidFill>
                </a:ln>
                <a:effectLst/>
              </c:spPr>
            </c:marker>
            <c:bubble3D val="0"/>
            <c:extLst>
              <c:ext xmlns:c16="http://schemas.microsoft.com/office/drawing/2014/chart" uri="{C3380CC4-5D6E-409C-BE32-E72D297353CC}">
                <c16:uniqueId val="{00000003-0B60-404B-A230-B0B13EBFCBDF}"/>
              </c:ext>
            </c:extLst>
          </c:dPt>
          <c:dPt>
            <c:idx val="10"/>
            <c:marker>
              <c:symbol val="circle"/>
              <c:size val="6"/>
              <c:spPr>
                <a:solidFill>
                  <a:srgbClr val="FF0000"/>
                </a:solidFill>
                <a:ln w="9525">
                  <a:solidFill>
                    <a:schemeClr val="accent1"/>
                  </a:solidFill>
                </a:ln>
                <a:effectLst/>
              </c:spPr>
            </c:marker>
            <c:bubble3D val="0"/>
            <c:extLst>
              <c:ext xmlns:c16="http://schemas.microsoft.com/office/drawing/2014/chart" uri="{C3380CC4-5D6E-409C-BE32-E72D297353CC}">
                <c16:uniqueId val="{00000004-0B60-404B-A230-B0B13EBFCBDF}"/>
              </c:ext>
            </c:extLst>
          </c:dPt>
          <c:xVal>
            <c:numRef>
              <c:f>MBR!$AE$11:$AE$21</c:f>
              <c:numCache>
                <c:formatCode>General</c:formatCode>
                <c:ptCount val="11"/>
                <c:pt idx="0">
                  <c:v>8</c:v>
                </c:pt>
                <c:pt idx="1">
                  <c:v>9</c:v>
                </c:pt>
                <c:pt idx="2">
                  <c:v>10</c:v>
                </c:pt>
                <c:pt idx="3">
                  <c:v>11</c:v>
                </c:pt>
                <c:pt idx="4">
                  <c:v>12</c:v>
                </c:pt>
                <c:pt idx="5">
                  <c:v>13</c:v>
                </c:pt>
                <c:pt idx="6">
                  <c:v>6</c:v>
                </c:pt>
                <c:pt idx="7">
                  <c:v>8</c:v>
                </c:pt>
                <c:pt idx="8">
                  <c:v>4</c:v>
                </c:pt>
                <c:pt idx="9">
                  <c:v>6</c:v>
                </c:pt>
                <c:pt idx="10">
                  <c:v>8</c:v>
                </c:pt>
              </c:numCache>
            </c:numRef>
          </c:xVal>
          <c:yVal>
            <c:numRef>
              <c:f>MBR!$AF$11:$AF$21</c:f>
              <c:numCache>
                <c:formatCode>0.0</c:formatCode>
                <c:ptCount val="11"/>
                <c:pt idx="0">
                  <c:v>0.27676556997157598</c:v>
                </c:pt>
                <c:pt idx="1">
                  <c:v>0.34672043254890605</c:v>
                </c:pt>
                <c:pt idx="2">
                  <c:v>0.40293881290334854</c:v>
                </c:pt>
                <c:pt idx="3">
                  <c:v>0.45957175989213428</c:v>
                </c:pt>
                <c:pt idx="4">
                  <c:v>0.4456254233783431</c:v>
                </c:pt>
                <c:pt idx="5">
                  <c:v>0.66841747155210263</c:v>
                </c:pt>
                <c:pt idx="6" formatCode="0.00">
                  <c:v>0.19923987425815071</c:v>
                </c:pt>
                <c:pt idx="7">
                  <c:v>0.40002206792200967</c:v>
                </c:pt>
                <c:pt idx="8">
                  <c:v>5.2093461967595026E-2</c:v>
                </c:pt>
                <c:pt idx="9" formatCode="0.00">
                  <c:v>0.16133608197115448</c:v>
                </c:pt>
                <c:pt idx="10">
                  <c:v>0.32404725214549263</c:v>
                </c:pt>
              </c:numCache>
            </c:numRef>
          </c:yVal>
          <c:smooth val="0"/>
          <c:extLst>
            <c:ext xmlns:c16="http://schemas.microsoft.com/office/drawing/2014/chart" uri="{C3380CC4-5D6E-409C-BE32-E72D297353CC}">
              <c16:uniqueId val="{00000005-0B60-404B-A230-B0B13EBFCBDF}"/>
            </c:ext>
          </c:extLst>
        </c:ser>
        <c:ser>
          <c:idx val="2"/>
          <c:order val="1"/>
          <c:tx>
            <c:v>PFOA</c:v>
          </c:tx>
          <c:spPr>
            <a:ln w="25400" cap="rnd">
              <a:noFill/>
              <a:round/>
            </a:ln>
            <a:effectLst/>
          </c:spPr>
          <c:marker>
            <c:symbol val="circle"/>
            <c:size val="7"/>
            <c:spPr>
              <a:solidFill>
                <a:srgbClr val="0070C0"/>
              </a:solidFill>
              <a:ln w="9525">
                <a:solidFill>
                  <a:schemeClr val="accent3"/>
                </a:solidFill>
              </a:ln>
              <a:effectLst/>
            </c:spPr>
          </c:marker>
          <c:xVal>
            <c:numRef>
              <c:f>MBR!$AE$10</c:f>
              <c:numCache>
                <c:formatCode>General</c:formatCode>
                <c:ptCount val="1"/>
                <c:pt idx="0">
                  <c:v>7</c:v>
                </c:pt>
              </c:numCache>
            </c:numRef>
          </c:xVal>
          <c:yVal>
            <c:numRef>
              <c:f>MBR!$AF$10</c:f>
              <c:numCache>
                <c:formatCode>0.0</c:formatCode>
                <c:ptCount val="1"/>
                <c:pt idx="0">
                  <c:v>0.82371489505741624</c:v>
                </c:pt>
              </c:numCache>
            </c:numRef>
          </c:yVal>
          <c:smooth val="0"/>
          <c:extLst>
            <c:ext xmlns:c16="http://schemas.microsoft.com/office/drawing/2014/chart" uri="{C3380CC4-5D6E-409C-BE32-E72D297353CC}">
              <c16:uniqueId val="{00000006-0B60-404B-A230-B0B13EBFCBDF}"/>
            </c:ext>
          </c:extLst>
        </c:ser>
        <c:dLbls>
          <c:showLegendKey val="0"/>
          <c:showVal val="0"/>
          <c:showCatName val="0"/>
          <c:showSerName val="0"/>
          <c:showPercent val="0"/>
          <c:showBubbleSize val="0"/>
        </c:dLbls>
        <c:axId val="1089013615"/>
        <c:axId val="1089024847"/>
      </c:scatterChart>
      <c:valAx>
        <c:axId val="1089013615"/>
        <c:scaling>
          <c:orientation val="minMax"/>
          <c:max val="14"/>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dirty="0"/>
                  <a:t>nCF2</a:t>
                </a:r>
              </a:p>
            </c:rich>
          </c:tx>
          <c:layout>
            <c:manualLayout>
              <c:xMode val="edge"/>
              <c:yMode val="edge"/>
              <c:x val="0.41334887334887332"/>
              <c:y val="0.9114469696969698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it-IT"/>
          </a:p>
        </c:txPr>
        <c:crossAx val="1089024847"/>
        <c:crosses val="autoZero"/>
        <c:crossBetween val="midCat"/>
        <c:majorUnit val="3"/>
      </c:valAx>
      <c:valAx>
        <c:axId val="10890248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it-IT"/>
          </a:p>
        </c:txPr>
        <c:crossAx val="1089013615"/>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tx1"/>
      </a:solidFill>
      <a:prstDash val="solid"/>
      <a:round/>
    </a:ln>
    <a:effectLst/>
  </c:spPr>
  <c:txPr>
    <a:bodyPr/>
    <a:lstStyle/>
    <a:p>
      <a:pPr>
        <a:defRPr b="1">
          <a:solidFill>
            <a:schemeClr val="dk1"/>
          </a:solidFill>
          <a:latin typeface="+mn-lt"/>
          <a:ea typeface="+mn-ea"/>
          <a:cs typeface="+mn-cs"/>
        </a:defRPr>
      </a:pPr>
      <a:endParaRPr lang="it-IT"/>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400" b="1" i="0" u="none" strike="noStrike" kern="1200" spc="0" baseline="0" dirty="0">
                <a:solidFill>
                  <a:srgbClr val="000000">
                    <a:lumMod val="65000"/>
                    <a:lumOff val="35000"/>
                  </a:srgbClr>
                </a:solidFill>
                <a:effectLst/>
              </a:rPr>
              <a:t>PFOS and FOSA </a:t>
            </a:r>
            <a:r>
              <a:rPr lang="it-IT" sz="1400" b="1" i="0" u="none" strike="noStrike" kern="1200" spc="0" baseline="0" dirty="0" err="1">
                <a:solidFill>
                  <a:srgbClr val="000000">
                    <a:lumMod val="65000"/>
                    <a:lumOff val="35000"/>
                  </a:srgbClr>
                </a:solidFill>
                <a:effectLst/>
              </a:rPr>
              <a:t>Concentrations</a:t>
            </a:r>
            <a:r>
              <a:rPr lang="it-IT" sz="1400" b="1" i="0" u="none" strike="noStrike" kern="1200" spc="0" baseline="0" dirty="0">
                <a:solidFill>
                  <a:srgbClr val="000000">
                    <a:lumMod val="65000"/>
                    <a:lumOff val="35000"/>
                  </a:srgbClr>
                </a:solidFill>
                <a:effectLst/>
              </a:rPr>
              <a:t> in 11 Brain </a:t>
            </a:r>
            <a:r>
              <a:rPr lang="it-IT" sz="1400" b="1" i="0" u="none" strike="noStrike" kern="1200" spc="0" baseline="0" dirty="0" err="1">
                <a:solidFill>
                  <a:srgbClr val="000000">
                    <a:lumMod val="65000"/>
                    <a:lumOff val="35000"/>
                  </a:srgbClr>
                </a:solidFill>
                <a:effectLst/>
              </a:rPr>
              <a:t>Tissue</a:t>
            </a:r>
            <a:r>
              <a:rPr lang="it-IT" sz="1400" b="1" i="0" u="none" strike="noStrike" kern="1200" spc="0" baseline="0" dirty="0">
                <a:solidFill>
                  <a:srgbClr val="000000">
                    <a:lumMod val="65000"/>
                    <a:lumOff val="35000"/>
                  </a:srgbClr>
                </a:solidFill>
                <a:effectLst/>
              </a:rPr>
              <a:t> Samples of </a:t>
            </a:r>
            <a:r>
              <a:rPr lang="it-IT" sz="1400" b="1" i="0" u="none" strike="noStrike" kern="1200" spc="0" baseline="0" dirty="0" err="1">
                <a:solidFill>
                  <a:srgbClr val="000000">
                    <a:lumMod val="65000"/>
                    <a:lumOff val="35000"/>
                  </a:srgbClr>
                </a:solidFill>
                <a:effectLst/>
              </a:rPr>
              <a:t>Striped</a:t>
            </a:r>
            <a:r>
              <a:rPr lang="it-IT" sz="1400" b="1" i="0" u="none" strike="noStrike" kern="1200" spc="0" baseline="0" dirty="0">
                <a:solidFill>
                  <a:srgbClr val="000000">
                    <a:lumMod val="65000"/>
                    <a:lumOff val="35000"/>
                  </a:srgbClr>
                </a:solidFill>
                <a:effectLst/>
              </a:rPr>
              <a:t> Dolphins: </a:t>
            </a:r>
            <a:endParaRPr lang="it-I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Stenella_Brain!$B$83</c:f>
              <c:strCache>
                <c:ptCount val="1"/>
                <c:pt idx="0">
                  <c:v>Perfluorooctansulfonic Acid</c:v>
                </c:pt>
              </c:strCache>
            </c:strRef>
          </c:tx>
          <c:spPr>
            <a:solidFill>
              <a:srgbClr val="FFFFCC"/>
            </a:solidFill>
            <a:ln>
              <a:solidFill>
                <a:schemeClr val="tx1"/>
              </a:solidFill>
            </a:ln>
            <a:effectLst/>
          </c:spPr>
          <c:invertIfNegative val="0"/>
          <c:cat>
            <c:strRef>
              <c:f>Stenella_Brain!$A$84:$A$94</c:f>
              <c:strCache>
                <c:ptCount val="11"/>
                <c:pt idx="0">
                  <c:v>RT213Sc</c:v>
                </c:pt>
                <c:pt idx="1">
                  <c:v>RT219Sc</c:v>
                </c:pt>
                <c:pt idx="2">
                  <c:v>RT201Sc</c:v>
                </c:pt>
                <c:pt idx="3">
                  <c:v>RT202Sc</c:v>
                </c:pt>
                <c:pt idx="4">
                  <c:v>RT149Sc</c:v>
                </c:pt>
                <c:pt idx="5">
                  <c:v>RT150Sc</c:v>
                </c:pt>
                <c:pt idx="6">
                  <c:v>RT166Sc</c:v>
                </c:pt>
                <c:pt idx="7">
                  <c:v>RT169Sc</c:v>
                </c:pt>
                <c:pt idx="8">
                  <c:v>RT175Sc</c:v>
                </c:pt>
                <c:pt idx="9">
                  <c:v>RT187Sc</c:v>
                </c:pt>
                <c:pt idx="10">
                  <c:v>RT188Sc</c:v>
                </c:pt>
              </c:strCache>
            </c:strRef>
          </c:cat>
          <c:val>
            <c:numRef>
              <c:f>Stenella_Brain!$B$84:$B$94</c:f>
              <c:numCache>
                <c:formatCode>0.00</c:formatCode>
                <c:ptCount val="11"/>
                <c:pt idx="0">
                  <c:v>82.293204361312036</c:v>
                </c:pt>
                <c:pt idx="1">
                  <c:v>16.99512167831454</c:v>
                </c:pt>
                <c:pt idx="2">
                  <c:v>28.43204689917987</c:v>
                </c:pt>
                <c:pt idx="3">
                  <c:v>20.867058029896512</c:v>
                </c:pt>
                <c:pt idx="4">
                  <c:v>11.883407538505599</c:v>
                </c:pt>
                <c:pt idx="5">
                  <c:v>50.091991599668397</c:v>
                </c:pt>
                <c:pt idx="6">
                  <c:v>22.068168014769501</c:v>
                </c:pt>
                <c:pt idx="7">
                  <c:v>36.892112774132798</c:v>
                </c:pt>
                <c:pt idx="8">
                  <c:v>26.112079934476</c:v>
                </c:pt>
                <c:pt idx="9">
                  <c:v>9.6633980556507808</c:v>
                </c:pt>
                <c:pt idx="10">
                  <c:v>9.8689049310391592</c:v>
                </c:pt>
              </c:numCache>
            </c:numRef>
          </c:val>
          <c:extLst>
            <c:ext xmlns:c16="http://schemas.microsoft.com/office/drawing/2014/chart" uri="{C3380CC4-5D6E-409C-BE32-E72D297353CC}">
              <c16:uniqueId val="{00000000-F864-4360-925C-A8338AD804AA}"/>
            </c:ext>
          </c:extLst>
        </c:ser>
        <c:ser>
          <c:idx val="1"/>
          <c:order val="1"/>
          <c:tx>
            <c:strRef>
              <c:f>Stenella_Brain!$C$83</c:f>
              <c:strCache>
                <c:ptCount val="1"/>
                <c:pt idx="0">
                  <c:v>Perfluorooctansulfonamide</c:v>
                </c:pt>
              </c:strCache>
            </c:strRef>
          </c:tx>
          <c:spPr>
            <a:solidFill>
              <a:srgbClr val="92D050"/>
            </a:solidFill>
            <a:ln>
              <a:solidFill>
                <a:schemeClr val="tx1"/>
              </a:solidFill>
            </a:ln>
            <a:effectLst/>
          </c:spPr>
          <c:invertIfNegative val="0"/>
          <c:cat>
            <c:strRef>
              <c:f>Stenella_Brain!$A$84:$A$94</c:f>
              <c:strCache>
                <c:ptCount val="11"/>
                <c:pt idx="0">
                  <c:v>RT213Sc</c:v>
                </c:pt>
                <c:pt idx="1">
                  <c:v>RT219Sc</c:v>
                </c:pt>
                <c:pt idx="2">
                  <c:v>RT201Sc</c:v>
                </c:pt>
                <c:pt idx="3">
                  <c:v>RT202Sc</c:v>
                </c:pt>
                <c:pt idx="4">
                  <c:v>RT149Sc</c:v>
                </c:pt>
                <c:pt idx="5">
                  <c:v>RT150Sc</c:v>
                </c:pt>
                <c:pt idx="6">
                  <c:v>RT166Sc</c:v>
                </c:pt>
                <c:pt idx="7">
                  <c:v>RT169Sc</c:v>
                </c:pt>
                <c:pt idx="8">
                  <c:v>RT175Sc</c:v>
                </c:pt>
                <c:pt idx="9">
                  <c:v>RT187Sc</c:v>
                </c:pt>
                <c:pt idx="10">
                  <c:v>RT188Sc</c:v>
                </c:pt>
              </c:strCache>
            </c:strRef>
          </c:cat>
          <c:val>
            <c:numRef>
              <c:f>Stenella_Brain!$C$84:$C$94</c:f>
              <c:numCache>
                <c:formatCode>0.00</c:formatCode>
                <c:ptCount val="11"/>
                <c:pt idx="0">
                  <c:v>8.8075441091889708</c:v>
                </c:pt>
                <c:pt idx="1">
                  <c:v>5.4635671064993714</c:v>
                </c:pt>
                <c:pt idx="2">
                  <c:v>8.2797943916248666</c:v>
                </c:pt>
                <c:pt idx="3">
                  <c:v>6.6227134216899382</c:v>
                </c:pt>
                <c:pt idx="4">
                  <c:v>6.8370349004903401</c:v>
                </c:pt>
                <c:pt idx="5">
                  <c:v>7.9427993757790496</c:v>
                </c:pt>
                <c:pt idx="6">
                  <c:v>9.3260716465561799</c:v>
                </c:pt>
                <c:pt idx="7">
                  <c:v>12.4909121438667</c:v>
                </c:pt>
                <c:pt idx="8">
                  <c:v>4.7028191368755197</c:v>
                </c:pt>
                <c:pt idx="9">
                  <c:v>2.57518135439908</c:v>
                </c:pt>
                <c:pt idx="10">
                  <c:v>5.3186715047448896</c:v>
                </c:pt>
              </c:numCache>
            </c:numRef>
          </c:val>
          <c:extLst>
            <c:ext xmlns:c16="http://schemas.microsoft.com/office/drawing/2014/chart" uri="{C3380CC4-5D6E-409C-BE32-E72D297353CC}">
              <c16:uniqueId val="{00000001-F864-4360-925C-A8338AD804AA}"/>
            </c:ext>
          </c:extLst>
        </c:ser>
        <c:dLbls>
          <c:showLegendKey val="0"/>
          <c:showVal val="0"/>
          <c:showCatName val="0"/>
          <c:showSerName val="0"/>
          <c:showPercent val="0"/>
          <c:showBubbleSize val="0"/>
        </c:dLbls>
        <c:gapWidth val="182"/>
        <c:axId val="1485037599"/>
        <c:axId val="1485036639"/>
      </c:barChart>
      <c:catAx>
        <c:axId val="1485037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85036639"/>
        <c:crosses val="autoZero"/>
        <c:auto val="1"/>
        <c:lblAlgn val="ctr"/>
        <c:lblOffset val="100"/>
        <c:noMultiLvlLbl val="0"/>
      </c:catAx>
      <c:valAx>
        <c:axId val="148503663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85037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en-US" sz="1400" b="1" i="0" u="none" strike="noStrike" kern="1200" spc="0" baseline="0">
              <a:solidFill>
                <a:prstClr val="black">
                  <a:lumMod val="65000"/>
                  <a:lumOff val="35000"/>
                </a:prstClr>
              </a:solidFill>
              <a:effectLst/>
              <a:latin typeface="Aptos Narrow" panose="02110004020202020204"/>
              <a:ea typeface="Calibri" panose="020F0502020204030204" pitchFamily="34" charset="0"/>
              <a:cs typeface="Calibri" panose="020F0502020204030204" pitchFamily="34" charset="0"/>
            </a:defRPr>
          </a:pPr>
          <a:endParaRPr lang="it-IT"/>
        </a:p>
      </c:txPr>
    </c:title>
    <c:autoTitleDeleted val="0"/>
    <c:plotArea>
      <c:layout/>
      <c:barChart>
        <c:barDir val="bar"/>
        <c:grouping val="clustered"/>
        <c:varyColors val="0"/>
        <c:ser>
          <c:idx val="0"/>
          <c:order val="0"/>
          <c:tx>
            <c:strRef>
              <c:f>Stenella_Brain!$B$100</c:f>
              <c:strCache>
                <c:ptCount val="1"/>
                <c:pt idx="0">
                  <c:v>Ratio FOSA/PFOS</c:v>
                </c:pt>
              </c:strCache>
            </c:strRef>
          </c:tx>
          <c:spPr>
            <a:solidFill>
              <a:schemeClr val="accent3">
                <a:lumMod val="20000"/>
                <a:lumOff val="80000"/>
              </a:schemeClr>
            </a:solidFill>
            <a:ln>
              <a:solidFill>
                <a:schemeClr val="accent1"/>
              </a:solidFill>
            </a:ln>
            <a:effectLst/>
          </c:spPr>
          <c:invertIfNegative val="0"/>
          <c:cat>
            <c:strRef>
              <c:f>Stenella_Brain!$A$101:$A$111</c:f>
              <c:strCache>
                <c:ptCount val="11"/>
                <c:pt idx="0">
                  <c:v>RT213Sc</c:v>
                </c:pt>
                <c:pt idx="1">
                  <c:v>RT219Sc</c:v>
                </c:pt>
                <c:pt idx="2">
                  <c:v>RT201Sc</c:v>
                </c:pt>
                <c:pt idx="3">
                  <c:v>RT202Sc</c:v>
                </c:pt>
                <c:pt idx="4">
                  <c:v>RT149Sc</c:v>
                </c:pt>
                <c:pt idx="5">
                  <c:v>RT150Sc</c:v>
                </c:pt>
                <c:pt idx="6">
                  <c:v>RT166Sc</c:v>
                </c:pt>
                <c:pt idx="7">
                  <c:v>RT169Sc</c:v>
                </c:pt>
                <c:pt idx="8">
                  <c:v>RT175Sc</c:v>
                </c:pt>
                <c:pt idx="9">
                  <c:v>RT187Sc</c:v>
                </c:pt>
                <c:pt idx="10">
                  <c:v>RT188Sc</c:v>
                </c:pt>
              </c:strCache>
            </c:strRef>
          </c:cat>
          <c:val>
            <c:numRef>
              <c:f>Stenella_Brain!$B$101:$B$111</c:f>
              <c:numCache>
                <c:formatCode>General</c:formatCode>
                <c:ptCount val="11"/>
                <c:pt idx="0">
                  <c:v>0.10702638422632141</c:v>
                </c:pt>
                <c:pt idx="1">
                  <c:v>0.32147855189944191</c:v>
                </c:pt>
                <c:pt idx="2">
                  <c:v>0.29121344731123455</c:v>
                </c:pt>
                <c:pt idx="3">
                  <c:v>0.31737647981816547</c:v>
                </c:pt>
                <c:pt idx="4">
                  <c:v>0.57534296272650876</c:v>
                </c:pt>
                <c:pt idx="5">
                  <c:v>0.15856425592452647</c:v>
                </c:pt>
                <c:pt idx="6">
                  <c:v>0.42260289301379916</c:v>
                </c:pt>
                <c:pt idx="7">
                  <c:v>0.3385794741640496</c:v>
                </c:pt>
                <c:pt idx="8">
                  <c:v>0.18010128448888316</c:v>
                </c:pt>
                <c:pt idx="9">
                  <c:v>0.26648817937218405</c:v>
                </c:pt>
                <c:pt idx="10">
                  <c:v>0.53893228700753659</c:v>
                </c:pt>
              </c:numCache>
            </c:numRef>
          </c:val>
          <c:extLst>
            <c:ext xmlns:c16="http://schemas.microsoft.com/office/drawing/2014/chart" uri="{C3380CC4-5D6E-409C-BE32-E72D297353CC}">
              <c16:uniqueId val="{00000000-168F-456D-A5C0-F61EAD41186B}"/>
            </c:ext>
          </c:extLst>
        </c:ser>
        <c:dLbls>
          <c:showLegendKey val="0"/>
          <c:showVal val="0"/>
          <c:showCatName val="0"/>
          <c:showSerName val="0"/>
          <c:showPercent val="0"/>
          <c:showBubbleSize val="0"/>
        </c:dLbls>
        <c:gapWidth val="182"/>
        <c:axId val="1974963343"/>
        <c:axId val="51054015"/>
      </c:barChart>
      <c:catAx>
        <c:axId val="1974963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1054015"/>
        <c:crosses val="autoZero"/>
        <c:auto val="1"/>
        <c:lblAlgn val="ctr"/>
        <c:lblOffset val="100"/>
        <c:noMultiLvlLbl val="0"/>
      </c:catAx>
      <c:valAx>
        <c:axId val="510540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974963343"/>
        <c:crosses val="autoZero"/>
        <c:crossBetween val="between"/>
      </c:valAx>
      <c:spPr>
        <a:noFill/>
        <a:ln>
          <a:solidFill>
            <a:srgbClr val="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0.27721</cdr:x>
      <cdr:y>0.72599</cdr:y>
    </cdr:from>
    <cdr:to>
      <cdr:x>0.45078</cdr:x>
      <cdr:y>0.78144</cdr:y>
    </cdr:to>
    <cdr:sp macro="" textlink="">
      <cdr:nvSpPr>
        <cdr:cNvPr id="2" name="CasellaDiTesto 1"/>
        <cdr:cNvSpPr txBox="1"/>
      </cdr:nvSpPr>
      <cdr:spPr>
        <a:xfrm xmlns:a="http://schemas.openxmlformats.org/drawingml/2006/main">
          <a:off x="997968" y="3136293"/>
          <a:ext cx="624829" cy="239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t>PFOA</a:t>
          </a:r>
        </a:p>
      </cdr:txBody>
    </cdr:sp>
  </cdr:relSizeAnchor>
  <cdr:relSizeAnchor xmlns:cdr="http://schemas.openxmlformats.org/drawingml/2006/chartDrawing">
    <cdr:from>
      <cdr:x>0.37308</cdr:x>
      <cdr:y>0.66129</cdr:y>
    </cdr:from>
    <cdr:to>
      <cdr:x>0.52852</cdr:x>
      <cdr:y>0.7264</cdr:y>
    </cdr:to>
    <cdr:sp macro="" textlink="">
      <cdr:nvSpPr>
        <cdr:cNvPr id="3" name="CasellaDiTesto 1"/>
        <cdr:cNvSpPr txBox="1"/>
      </cdr:nvSpPr>
      <cdr:spPr>
        <a:xfrm xmlns:a="http://schemas.openxmlformats.org/drawingml/2006/main">
          <a:off x="1695060" y="2732405"/>
          <a:ext cx="706230" cy="269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PFOS</a:t>
          </a:r>
        </a:p>
      </cdr:txBody>
    </cdr:sp>
  </cdr:relSizeAnchor>
  <cdr:relSizeAnchor xmlns:cdr="http://schemas.openxmlformats.org/drawingml/2006/chartDrawing">
    <cdr:from>
      <cdr:x>0.16547</cdr:x>
      <cdr:y>0.80121</cdr:y>
    </cdr:from>
    <cdr:to>
      <cdr:x>0.33904</cdr:x>
      <cdr:y>0.87218</cdr:y>
    </cdr:to>
    <cdr:sp macro="" textlink="">
      <cdr:nvSpPr>
        <cdr:cNvPr id="4" name="CasellaDiTesto 1"/>
        <cdr:cNvSpPr txBox="1"/>
      </cdr:nvSpPr>
      <cdr:spPr>
        <a:xfrm xmlns:a="http://schemas.openxmlformats.org/drawingml/2006/main">
          <a:off x="851839" y="3172792"/>
          <a:ext cx="893537" cy="2810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PFHxS</a:t>
          </a:r>
        </a:p>
      </cdr:txBody>
    </cdr:sp>
  </cdr:relSizeAnchor>
  <cdr:relSizeAnchor xmlns:cdr="http://schemas.openxmlformats.org/drawingml/2006/chartDrawing">
    <cdr:from>
      <cdr:x>0.42186</cdr:x>
      <cdr:y>0.74109</cdr:y>
    </cdr:from>
    <cdr:to>
      <cdr:x>0.56114</cdr:x>
      <cdr:y>0.81223</cdr:y>
    </cdr:to>
    <cdr:sp macro="" textlink="">
      <cdr:nvSpPr>
        <cdr:cNvPr id="5" name="CasellaDiTesto 1"/>
        <cdr:cNvSpPr txBox="1"/>
      </cdr:nvSpPr>
      <cdr:spPr>
        <a:xfrm xmlns:a="http://schemas.openxmlformats.org/drawingml/2006/main">
          <a:off x="1493490" y="2524231"/>
          <a:ext cx="493073" cy="242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FOSA</a:t>
          </a:r>
        </a:p>
      </cdr:txBody>
    </cdr:sp>
  </cdr:relSizeAnchor>
  <cdr:relSizeAnchor xmlns:cdr="http://schemas.openxmlformats.org/drawingml/2006/chartDrawing">
    <cdr:from>
      <cdr:x>0.76403</cdr:x>
      <cdr:y>0.19087</cdr:y>
    </cdr:from>
    <cdr:to>
      <cdr:x>0.95483</cdr:x>
      <cdr:y>0.26277</cdr:y>
    </cdr:to>
    <cdr:sp macro="" textlink="">
      <cdr:nvSpPr>
        <cdr:cNvPr id="7" name="CasellaDiTesto 1"/>
        <cdr:cNvSpPr txBox="1"/>
      </cdr:nvSpPr>
      <cdr:spPr>
        <a:xfrm xmlns:a="http://schemas.openxmlformats.org/drawingml/2006/main">
          <a:off x="2750517" y="824576"/>
          <a:ext cx="686880" cy="3106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PFTeDA</a:t>
          </a:r>
        </a:p>
      </cdr:txBody>
    </cdr:sp>
  </cdr:relSizeAnchor>
  <cdr:relSizeAnchor xmlns:cdr="http://schemas.openxmlformats.org/drawingml/2006/chartDrawing">
    <cdr:from>
      <cdr:x>0.07257</cdr:x>
      <cdr:y>0.73708</cdr:y>
    </cdr:from>
    <cdr:to>
      <cdr:x>0.21186</cdr:x>
      <cdr:y>0.78343</cdr:y>
    </cdr:to>
    <cdr:sp macro="" textlink="">
      <cdr:nvSpPr>
        <cdr:cNvPr id="8" name="CasellaDiTesto 1"/>
        <cdr:cNvSpPr txBox="1"/>
      </cdr:nvSpPr>
      <cdr:spPr>
        <a:xfrm xmlns:a="http://schemas.openxmlformats.org/drawingml/2006/main">
          <a:off x="261251" y="3184186"/>
          <a:ext cx="501444" cy="2002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t>FBSA</a:t>
          </a:r>
        </a:p>
      </cdr:txBody>
    </cdr:sp>
  </cdr:relSizeAnchor>
  <cdr:relSizeAnchor xmlns:cdr="http://schemas.openxmlformats.org/drawingml/2006/chartDrawing">
    <cdr:from>
      <cdr:x>0.18954</cdr:x>
      <cdr:y>0.74858</cdr:y>
    </cdr:from>
    <cdr:to>
      <cdr:x>0.34856</cdr:x>
      <cdr:y>0.79578</cdr:y>
    </cdr:to>
    <cdr:sp macro="" textlink="">
      <cdr:nvSpPr>
        <cdr:cNvPr id="9" name="CasellaDiTesto 1"/>
        <cdr:cNvSpPr txBox="1"/>
      </cdr:nvSpPr>
      <cdr:spPr>
        <a:xfrm xmlns:a="http://schemas.openxmlformats.org/drawingml/2006/main">
          <a:off x="682343" y="3233866"/>
          <a:ext cx="572467" cy="2038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FHxSA</a:t>
          </a:r>
        </a:p>
      </cdr:txBody>
    </cdr:sp>
  </cdr:relSizeAnchor>
  <cdr:relSizeAnchor xmlns:cdr="http://schemas.openxmlformats.org/drawingml/2006/chartDrawing">
    <cdr:from>
      <cdr:x>0.42351</cdr:x>
      <cdr:y>0.78246</cdr:y>
    </cdr:from>
    <cdr:to>
      <cdr:x>0.5803</cdr:x>
      <cdr:y>0.83749</cdr:y>
    </cdr:to>
    <cdr:sp macro="" textlink="">
      <cdr:nvSpPr>
        <cdr:cNvPr id="10" name="CasellaDiTesto 1"/>
        <cdr:cNvSpPr txBox="1"/>
      </cdr:nvSpPr>
      <cdr:spPr>
        <a:xfrm xmlns:a="http://schemas.openxmlformats.org/drawingml/2006/main">
          <a:off x="1266679" y="3700425"/>
          <a:ext cx="468952" cy="260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PFNA</a:t>
          </a:r>
        </a:p>
      </cdr:txBody>
    </cdr:sp>
  </cdr:relSizeAnchor>
  <cdr:relSizeAnchor xmlns:cdr="http://schemas.openxmlformats.org/drawingml/2006/chartDrawing">
    <cdr:from>
      <cdr:x>0.47211</cdr:x>
      <cdr:y>0.6738</cdr:y>
    </cdr:from>
    <cdr:to>
      <cdr:x>0.61656</cdr:x>
      <cdr:y>0.70255</cdr:y>
    </cdr:to>
    <cdr:sp macro="" textlink="">
      <cdr:nvSpPr>
        <cdr:cNvPr id="11" name="CasellaDiTesto 1"/>
        <cdr:cNvSpPr txBox="1"/>
      </cdr:nvSpPr>
      <cdr:spPr>
        <a:xfrm xmlns:a="http://schemas.openxmlformats.org/drawingml/2006/main">
          <a:off x="1699596" y="2910816"/>
          <a:ext cx="520004" cy="1242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PFDA</a:t>
          </a:r>
        </a:p>
      </cdr:txBody>
    </cdr:sp>
  </cdr:relSizeAnchor>
</c:userShapes>
</file>

<file path=ppt/drawings/drawing2.xml><?xml version="1.0" encoding="utf-8"?>
<c:userShapes xmlns:c="http://schemas.openxmlformats.org/drawingml/2006/chart">
  <cdr:relSizeAnchor xmlns:cdr="http://schemas.openxmlformats.org/drawingml/2006/chartDrawing">
    <cdr:from>
      <cdr:x>0.32131</cdr:x>
      <cdr:y>0.21071</cdr:y>
    </cdr:from>
    <cdr:to>
      <cdr:x>0.47675</cdr:x>
      <cdr:y>0.27582</cdr:y>
    </cdr:to>
    <cdr:sp macro="" textlink="">
      <cdr:nvSpPr>
        <cdr:cNvPr id="2" name="CasellaDiTesto 1"/>
        <cdr:cNvSpPr txBox="1"/>
      </cdr:nvSpPr>
      <cdr:spPr>
        <a:xfrm xmlns:a="http://schemas.openxmlformats.org/drawingml/2006/main">
          <a:off x="1156707" y="910262"/>
          <a:ext cx="559584" cy="281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t>PFOA</a:t>
          </a:r>
        </a:p>
      </cdr:txBody>
    </cdr:sp>
  </cdr:relSizeAnchor>
  <cdr:relSizeAnchor xmlns:cdr="http://schemas.openxmlformats.org/drawingml/2006/chartDrawing">
    <cdr:from>
      <cdr:x>0.43178</cdr:x>
      <cdr:y>0.43653</cdr:y>
    </cdr:from>
    <cdr:to>
      <cdr:x>0.58722</cdr:x>
      <cdr:y>0.50164</cdr:y>
    </cdr:to>
    <cdr:sp macro="" textlink="">
      <cdr:nvSpPr>
        <cdr:cNvPr id="3" name="CasellaDiTesto 1"/>
        <cdr:cNvSpPr txBox="1"/>
      </cdr:nvSpPr>
      <cdr:spPr>
        <a:xfrm xmlns:a="http://schemas.openxmlformats.org/drawingml/2006/main">
          <a:off x="1435652" y="1554921"/>
          <a:ext cx="516835" cy="2319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PFOS</a:t>
          </a:r>
        </a:p>
      </cdr:txBody>
    </cdr:sp>
  </cdr:relSizeAnchor>
  <cdr:relSizeAnchor xmlns:cdr="http://schemas.openxmlformats.org/drawingml/2006/chartDrawing">
    <cdr:from>
      <cdr:x>0.21121</cdr:x>
      <cdr:y>0.60325</cdr:y>
    </cdr:from>
    <cdr:to>
      <cdr:x>0.39039</cdr:x>
      <cdr:y>0.66755</cdr:y>
    </cdr:to>
    <cdr:sp macro="" textlink="">
      <cdr:nvSpPr>
        <cdr:cNvPr id="4" name="CasellaDiTesto 1"/>
        <cdr:cNvSpPr txBox="1"/>
      </cdr:nvSpPr>
      <cdr:spPr>
        <a:xfrm xmlns:a="http://schemas.openxmlformats.org/drawingml/2006/main">
          <a:off x="760344" y="2606041"/>
          <a:ext cx="645060" cy="2777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PFHxS</a:t>
          </a:r>
        </a:p>
      </cdr:txBody>
    </cdr:sp>
  </cdr:relSizeAnchor>
  <cdr:relSizeAnchor xmlns:cdr="http://schemas.openxmlformats.org/drawingml/2006/chartDrawing">
    <cdr:from>
      <cdr:x>0.40002</cdr:x>
      <cdr:y>0.5592</cdr:y>
    </cdr:from>
    <cdr:to>
      <cdr:x>0.55547</cdr:x>
      <cdr:y>0.62431</cdr:y>
    </cdr:to>
    <cdr:sp macro="" textlink="">
      <cdr:nvSpPr>
        <cdr:cNvPr id="5" name="CasellaDiTesto 1"/>
        <cdr:cNvSpPr txBox="1"/>
      </cdr:nvSpPr>
      <cdr:spPr>
        <a:xfrm xmlns:a="http://schemas.openxmlformats.org/drawingml/2006/main">
          <a:off x="1620645" y="2169788"/>
          <a:ext cx="629786" cy="2526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FOSA</a:t>
          </a:r>
        </a:p>
      </cdr:txBody>
    </cdr:sp>
  </cdr:relSizeAnchor>
  <cdr:relSizeAnchor xmlns:cdr="http://schemas.openxmlformats.org/drawingml/2006/chartDrawing">
    <cdr:from>
      <cdr:x>0.39858</cdr:x>
      <cdr:y>0.67642</cdr:y>
    </cdr:from>
    <cdr:to>
      <cdr:x>0.57564</cdr:x>
      <cdr:y>0.75037</cdr:y>
    </cdr:to>
    <cdr:sp macro="" textlink="">
      <cdr:nvSpPr>
        <cdr:cNvPr id="6" name="CasellaDiTesto 1"/>
        <cdr:cNvSpPr txBox="1"/>
      </cdr:nvSpPr>
      <cdr:spPr>
        <a:xfrm xmlns:a="http://schemas.openxmlformats.org/drawingml/2006/main">
          <a:off x="1434887" y="2922134"/>
          <a:ext cx="637421" cy="3194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FHxSA</a:t>
          </a:r>
        </a:p>
      </cdr:txBody>
    </cdr:sp>
  </cdr:relSizeAnchor>
  <cdr:relSizeAnchor xmlns:cdr="http://schemas.openxmlformats.org/drawingml/2006/chartDrawing">
    <cdr:from>
      <cdr:x>0.24606</cdr:x>
      <cdr:y>0.75391</cdr:y>
    </cdr:from>
    <cdr:to>
      <cdr:x>0.40151</cdr:x>
      <cdr:y>0.81902</cdr:y>
    </cdr:to>
    <cdr:sp macro="" textlink="">
      <cdr:nvSpPr>
        <cdr:cNvPr id="7" name="CasellaDiTesto 1"/>
        <cdr:cNvSpPr txBox="1"/>
      </cdr:nvSpPr>
      <cdr:spPr>
        <a:xfrm xmlns:a="http://schemas.openxmlformats.org/drawingml/2006/main">
          <a:off x="885804" y="3256893"/>
          <a:ext cx="559620" cy="281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FBSA</a:t>
          </a:r>
        </a:p>
      </cdr:txBody>
    </cdr:sp>
  </cdr:relSizeAnchor>
  <cdr:relSizeAnchor xmlns:cdr="http://schemas.openxmlformats.org/drawingml/2006/chartDrawing">
    <cdr:from>
      <cdr:x>0.77324</cdr:x>
      <cdr:y>0.22997</cdr:y>
    </cdr:from>
    <cdr:to>
      <cdr:x>0.96572</cdr:x>
      <cdr:y>0.29644</cdr:y>
    </cdr:to>
    <cdr:sp macro="" textlink="">
      <cdr:nvSpPr>
        <cdr:cNvPr id="8" name="CasellaDiTesto 1"/>
        <cdr:cNvSpPr txBox="1"/>
      </cdr:nvSpPr>
      <cdr:spPr>
        <a:xfrm xmlns:a="http://schemas.openxmlformats.org/drawingml/2006/main">
          <a:off x="2783663" y="993470"/>
          <a:ext cx="692929" cy="2871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PFTeDA</a:t>
          </a:r>
        </a:p>
      </cdr:txBody>
    </cdr:sp>
  </cdr:relSizeAnchor>
  <cdr:relSizeAnchor xmlns:cdr="http://schemas.openxmlformats.org/drawingml/2006/chartDrawing">
    <cdr:from>
      <cdr:x>0.52102</cdr:x>
      <cdr:y>0.61953</cdr:y>
    </cdr:from>
    <cdr:to>
      <cdr:x>0.67646</cdr:x>
      <cdr:y>0.68464</cdr:y>
    </cdr:to>
    <cdr:sp macro="" textlink="">
      <cdr:nvSpPr>
        <cdr:cNvPr id="9" name="CasellaDiTesto 1"/>
        <cdr:cNvSpPr txBox="1"/>
      </cdr:nvSpPr>
      <cdr:spPr>
        <a:xfrm xmlns:a="http://schemas.openxmlformats.org/drawingml/2006/main">
          <a:off x="2110828" y="2189655"/>
          <a:ext cx="629745" cy="230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PFNA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vironment.ec.europa.eu/topics/marine-environment_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vironment.ec.europa.eu/topics/marine-environment_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vironment.ec.europa.eu/topics/marine-environment_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2626"/>
              </a:buClr>
              <a:buSzPts val="1200"/>
              <a:buFont typeface="Arial"/>
              <a:buNone/>
            </a:pPr>
            <a:r>
              <a:rPr lang="it-IT">
                <a:solidFill>
                  <a:srgbClr val="262626"/>
                </a:solidFill>
              </a:rPr>
              <a:t>No differences in PFAS concentrations between male and female were detected</a:t>
            </a:r>
            <a:endParaRPr/>
          </a:p>
          <a:p>
            <a:pPr marL="0" marR="0" lvl="0" indent="0" algn="l" rtl="0">
              <a:lnSpc>
                <a:spcPct val="100000"/>
              </a:lnSpc>
              <a:spcBef>
                <a:spcPts val="0"/>
              </a:spcBef>
              <a:spcAft>
                <a:spcPts val="0"/>
              </a:spcAft>
              <a:buClr>
                <a:srgbClr val="FF0000"/>
              </a:buClr>
              <a:buSzPts val="1200"/>
              <a:buFont typeface="Calibri"/>
              <a:buNone/>
            </a:pPr>
            <a:r>
              <a:rPr lang="it-IT" sz="1200">
                <a:solidFill>
                  <a:srgbClr val="FF0000"/>
                </a:solidFill>
                <a:latin typeface="Calibri"/>
                <a:ea typeface="Calibri"/>
                <a:cs typeface="Calibri"/>
                <a:sym typeface="Calibri"/>
              </a:rPr>
              <a:t>Calves (&lt;15kg, 16months</a:t>
            </a:r>
            <a:r>
              <a:rPr lang="it-IT" sz="1200"/>
              <a:t>)</a:t>
            </a:r>
            <a:endParaRPr>
              <a:solidFill>
                <a:srgbClr val="262626"/>
              </a:solidFill>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Food webs are networks of feeding interactions between animals and their food (or predators and prey). This descriptor looks at the functional aspects of marine food webs. In particular, it looks at the diversity and balance between different groups of species and the characteristics of these. It is closely linked to Descriptors 1 and 6 as marine food webs can only be in a good state if marine species and habitats are healthy and in a good condition.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27251E"/>
              </a:buClr>
              <a:buSzPts val="1200"/>
              <a:buFont typeface="Arial"/>
              <a:buNone/>
            </a:pPr>
            <a:r>
              <a:rPr lang="it-IT" b="0" i="0">
                <a:solidFill>
                  <a:srgbClr val="27251E"/>
                </a:solidFill>
                <a:latin typeface="Arial"/>
                <a:ea typeface="Arial"/>
                <a:cs typeface="Arial"/>
                <a:sym typeface="Arial"/>
              </a:rPr>
              <a:t>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The concept of ‘good environmental status’ (GES) is defined by the </a:t>
            </a:r>
            <a:r>
              <a:rPr lang="it-IT" b="0" i="0" u="sng">
                <a:solidFill>
                  <a:schemeClr val="hlink"/>
                </a:solidFill>
                <a:latin typeface="arial"/>
                <a:ea typeface="arial"/>
                <a:cs typeface="arial"/>
                <a:sym typeface="arial"/>
                <a:hlinkClick r:id="rId3"/>
              </a:rPr>
              <a:t>Marine Directive</a:t>
            </a:r>
            <a:r>
              <a:rPr lang="it-IT" b="0" i="0">
                <a:solidFill>
                  <a:srgbClr val="26324B"/>
                </a:solidFill>
                <a:latin typeface="arial"/>
                <a:ea typeface="arial"/>
                <a:cs typeface="arial"/>
                <a:sym typeface="arial"/>
              </a:rPr>
              <a:t> through eleven descriptors. These describe the state of the marine environment, such as conserving biodiversity or food webs. They also describe anthropogenic pressures on the marine environment such as commercial fisheries, or pollutants such marine litter, contaminants, or the input of energy</a:t>
            </a:r>
            <a:endParaRPr/>
          </a:p>
          <a:p>
            <a:pPr marL="0" lvl="0" indent="0" algn="l" rtl="0">
              <a:spcBef>
                <a:spcPts val="0"/>
              </a:spcBef>
              <a:spcAft>
                <a:spcPts val="0"/>
              </a:spcAft>
              <a:buClr>
                <a:schemeClr val="dk1"/>
              </a:buClr>
              <a:buSzPts val="1200"/>
              <a:buFont typeface="Arial"/>
              <a:buNone/>
            </a:pPr>
            <a:endParaRPr b="0" i="0">
              <a:solidFill>
                <a:srgbClr val="26324B"/>
              </a:solidFill>
              <a:latin typeface="arial"/>
              <a:ea typeface="arial"/>
              <a:cs typeface="arial"/>
              <a:sym typeface="arial"/>
            </a:endParaRPr>
          </a:p>
          <a:p>
            <a:pPr marL="0" lvl="0" indent="0" algn="l" rtl="0">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Food webs are networks of feeding interactions between animals and their food (or predators and prey). This descriptor looks at the functional aspects of marine food webs. In particular, it looks at the diversity and balance between different groups of species and the characteristics of these. It is closely linked to Descriptors 1 and 6 as marine food webs can only be in a good state if marine species and habitats are healthy and in a good condition.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The concept of ‘good environmental status’ (GES) is defined by the </a:t>
            </a:r>
            <a:r>
              <a:rPr lang="it-IT" b="0" i="0" u="sng">
                <a:solidFill>
                  <a:schemeClr val="hlink"/>
                </a:solidFill>
                <a:latin typeface="arial"/>
                <a:ea typeface="arial"/>
                <a:cs typeface="arial"/>
                <a:sym typeface="arial"/>
                <a:hlinkClick r:id="rId3"/>
              </a:rPr>
              <a:t>Marine Directive</a:t>
            </a:r>
            <a:r>
              <a:rPr lang="it-IT" b="0" i="0">
                <a:solidFill>
                  <a:srgbClr val="26324B"/>
                </a:solidFill>
                <a:latin typeface="arial"/>
                <a:ea typeface="arial"/>
                <a:cs typeface="arial"/>
                <a:sym typeface="arial"/>
              </a:rPr>
              <a:t> through eleven descriptors. These describe the state of the marine environment, such as conserving biodiversity or food webs. They also describe anthropogenic pressures on the marine environment such as commercial fisheries, or pollutants such marine litter, contaminants, or the input of energy</a:t>
            </a:r>
            <a:endParaRPr/>
          </a:p>
          <a:p>
            <a:pPr marL="0" lvl="0" indent="0" algn="l" rtl="0">
              <a:spcBef>
                <a:spcPts val="0"/>
              </a:spcBef>
              <a:spcAft>
                <a:spcPts val="0"/>
              </a:spcAft>
              <a:buClr>
                <a:schemeClr val="dk1"/>
              </a:buClr>
              <a:buSzPts val="1200"/>
              <a:buFont typeface="Arial"/>
              <a:buNone/>
            </a:pPr>
            <a:endParaRPr b="0" i="0">
              <a:solidFill>
                <a:srgbClr val="26324B"/>
              </a:solidFill>
              <a:latin typeface="arial"/>
              <a:ea typeface="arial"/>
              <a:cs typeface="arial"/>
              <a:sym typeface="arial"/>
            </a:endParaRPr>
          </a:p>
          <a:p>
            <a:pPr marL="0" lvl="0" indent="0" algn="l" rtl="0">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Food webs are networks of feeding interactions between animals and their food (or predators and prey). This descriptor looks at the functional aspects of marine food webs. In particular, it looks at the diversity and balance between different groups of species and the characteristics of these. It is closely linked to Descriptors 1 and 6 as marine food webs can only be in a good state if marine species and habitats are healthy and in a good condition.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Verdesca</a:t>
            </a:r>
            <a:endParaRPr b="0" i="0">
              <a:solidFill>
                <a:srgbClr val="26324B"/>
              </a:solidFill>
              <a:latin typeface="arial"/>
              <a:ea typeface="arial"/>
              <a:cs typeface="arial"/>
              <a:sym typeface="arial"/>
            </a:endParaRPr>
          </a:p>
          <a:p>
            <a:pPr marL="0" marR="0" lvl="0" indent="0" algn="l" rtl="0">
              <a:lnSpc>
                <a:spcPct val="100000"/>
              </a:lnSpc>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Mako</a:t>
            </a:r>
            <a:endParaRPr/>
          </a:p>
          <a:p>
            <a:pPr marL="0" marR="0" lvl="0" indent="0" algn="l" rtl="0">
              <a:lnSpc>
                <a:spcPct val="100000"/>
              </a:lnSpc>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Grigio</a:t>
            </a:r>
            <a:endParaRPr/>
          </a:p>
          <a:p>
            <a:pPr marL="0" marR="0" lvl="0" indent="0" algn="l" rtl="0">
              <a:lnSpc>
                <a:spcPct val="100000"/>
              </a:lnSpc>
              <a:spcBef>
                <a:spcPts val="0"/>
              </a:spcBef>
              <a:spcAft>
                <a:spcPts val="0"/>
              </a:spcAft>
              <a:buClr>
                <a:schemeClr val="dk1"/>
              </a:buClr>
              <a:buSzPts val="1200"/>
              <a:buFont typeface="Arial"/>
              <a:buNone/>
            </a:pPr>
            <a:endParaRPr b="0" i="0">
              <a:solidFill>
                <a:srgbClr val="26324B"/>
              </a:solidFill>
              <a:latin typeface="arial"/>
              <a:ea typeface="arial"/>
              <a:cs typeface="arial"/>
              <a:sym typeface="arial"/>
            </a:endParaRPr>
          </a:p>
          <a:p>
            <a:pPr marL="0" marR="0" lvl="0" indent="0" algn="l" rtl="0">
              <a:lnSpc>
                <a:spcPct val="100000"/>
              </a:lnSpc>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The concept of ‘good environmental status’ (GES) is defined by the </a:t>
            </a:r>
            <a:r>
              <a:rPr lang="it-IT" b="0" i="0" u="sng">
                <a:solidFill>
                  <a:schemeClr val="hlink"/>
                </a:solidFill>
                <a:latin typeface="arial"/>
                <a:ea typeface="arial"/>
                <a:cs typeface="arial"/>
                <a:sym typeface="arial"/>
                <a:hlinkClick r:id="rId3"/>
              </a:rPr>
              <a:t>Marine Directive</a:t>
            </a:r>
            <a:r>
              <a:rPr lang="it-IT" b="0" i="0">
                <a:solidFill>
                  <a:srgbClr val="26324B"/>
                </a:solidFill>
                <a:latin typeface="arial"/>
                <a:ea typeface="arial"/>
                <a:cs typeface="arial"/>
                <a:sym typeface="arial"/>
              </a:rPr>
              <a:t> through eleven descriptors. These describe the state of the marine environment, such as conserving biodiversity or food webs. They also describe anthropogenic pressures on the marine environment such as commercial fisheries, or pollutants such marine litter, contaminants, or the input of energy</a:t>
            </a:r>
            <a:endParaRPr/>
          </a:p>
          <a:p>
            <a:pPr marL="0" lvl="0" indent="0" algn="l" rtl="0">
              <a:spcBef>
                <a:spcPts val="0"/>
              </a:spcBef>
              <a:spcAft>
                <a:spcPts val="0"/>
              </a:spcAft>
              <a:buClr>
                <a:schemeClr val="dk1"/>
              </a:buClr>
              <a:buSzPts val="1200"/>
              <a:buFont typeface="Arial"/>
              <a:buNone/>
            </a:pPr>
            <a:endParaRPr b="0" i="0">
              <a:solidFill>
                <a:srgbClr val="26324B"/>
              </a:solidFill>
              <a:latin typeface="arial"/>
              <a:ea typeface="arial"/>
              <a:cs typeface="arial"/>
              <a:sym typeface="arial"/>
            </a:endParaRPr>
          </a:p>
          <a:p>
            <a:pPr marL="0" lvl="0" indent="0" algn="l" rtl="0">
              <a:spcBef>
                <a:spcPts val="0"/>
              </a:spcBef>
              <a:spcAft>
                <a:spcPts val="0"/>
              </a:spcAft>
              <a:buClr>
                <a:srgbClr val="26324B"/>
              </a:buClr>
              <a:buSzPts val="1200"/>
              <a:buFont typeface="arial"/>
              <a:buNone/>
            </a:pPr>
            <a:r>
              <a:rPr lang="it-IT" b="0" i="0">
                <a:solidFill>
                  <a:srgbClr val="26324B"/>
                </a:solidFill>
                <a:latin typeface="arial"/>
                <a:ea typeface="arial"/>
                <a:cs typeface="arial"/>
                <a:sym typeface="arial"/>
              </a:rPr>
              <a:t>Food webs are networks of feeding interactions between animals and their food (or predators and prey). This descriptor looks at the functional aspects of marine food webs. In particular, it looks at the diversity and balance between different groups of species and the characteristics of these. It is closely linked to Descriptors 1 and 6 as marine food webs can only be in a good state if marine species and habitats are healthy and in a good condition.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mart.servier.com/"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smart.servier.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32"/>
          <p:cNvSpPr txBox="1">
            <a:spLocks noGrp="1"/>
          </p:cNvSpPr>
          <p:nvPr>
            <p:ph type="ctrTitle"/>
          </p:nvPr>
        </p:nvSpPr>
        <p:spPr>
          <a:xfrm>
            <a:off x="960000" y="720000"/>
            <a:ext cx="6720000" cy="258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None/>
              <a:defRPr sz="50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4" name="Google Shape;14;p32"/>
          <p:cNvSpPr txBox="1">
            <a:spLocks noGrp="1"/>
          </p:cNvSpPr>
          <p:nvPr>
            <p:ph type="subTitle" idx="1"/>
          </p:nvPr>
        </p:nvSpPr>
        <p:spPr>
          <a:xfrm>
            <a:off x="960000" y="3407600"/>
            <a:ext cx="6720000" cy="53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800"/>
              <a:buFont typeface="Lexend"/>
              <a:buNone/>
              <a:defRPr>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9pPr>
          </a:lstStyle>
          <a:p>
            <a:endParaRPr/>
          </a:p>
        </p:txBody>
      </p:sp>
      <p:sp>
        <p:nvSpPr>
          <p:cNvPr id="15" name="Google Shape;15;p32"/>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b="0" i="0" u="sng" strike="noStrike" cap="none">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b="0" i="0" u="none" strike="noStrike" cap="none">
              <a:solidFill>
                <a:schemeClr val="dk1"/>
              </a:solidFill>
              <a:latin typeface="Lexend"/>
              <a:ea typeface="Lexend"/>
              <a:cs typeface="Lexend"/>
              <a:sym typeface="Lexe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41"/>
          <p:cNvSpPr txBox="1">
            <a:spLocks noGrp="1"/>
          </p:cNvSpPr>
          <p:nvPr>
            <p:ph type="subTitle" idx="1"/>
          </p:nvPr>
        </p:nvSpPr>
        <p:spPr>
          <a:xfrm>
            <a:off x="5304667" y="3069433"/>
            <a:ext cx="5184000" cy="1231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50" name="Google Shape;50;p41"/>
          <p:cNvSpPr txBox="1">
            <a:spLocks noGrp="1"/>
          </p:cNvSpPr>
          <p:nvPr>
            <p:ph type="title"/>
          </p:nvPr>
        </p:nvSpPr>
        <p:spPr>
          <a:xfrm>
            <a:off x="5304667" y="1981833"/>
            <a:ext cx="5184000" cy="1087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500"/>
              <a:buNone/>
              <a:defRPr sz="5467"/>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1" name="Google Shape;51;p41"/>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grpSp>
        <p:nvGrpSpPr>
          <p:cNvPr id="53" name="Google Shape;53;p42"/>
          <p:cNvGrpSpPr/>
          <p:nvPr/>
        </p:nvGrpSpPr>
        <p:grpSpPr>
          <a:xfrm>
            <a:off x="-1144549" y="-1522303"/>
            <a:ext cx="13946165" cy="10107500"/>
            <a:chOff x="-858413" y="-1141727"/>
            <a:chExt cx="10459624" cy="7580624"/>
          </a:xfrm>
        </p:grpSpPr>
        <p:sp>
          <p:nvSpPr>
            <p:cNvPr id="54" name="Google Shape;54;p42"/>
            <p:cNvSpPr/>
            <p:nvPr/>
          </p:nvSpPr>
          <p:spPr>
            <a:xfrm>
              <a:off x="7278576" y="-609592"/>
              <a:ext cx="2322635" cy="2398458"/>
            </a:xfrm>
            <a:custGeom>
              <a:avLst/>
              <a:gdLst/>
              <a:ahLst/>
              <a:cxnLst/>
              <a:rect l="l" t="t" r="r" b="b"/>
              <a:pathLst>
                <a:path w="6366" h="6574" extrusionOk="0">
                  <a:moveTo>
                    <a:pt x="2512" y="134"/>
                  </a:moveTo>
                  <a:lnTo>
                    <a:pt x="2512" y="134"/>
                  </a:lnTo>
                  <a:cubicBezTo>
                    <a:pt x="3836" y="397"/>
                    <a:pt x="5513" y="920"/>
                    <a:pt x="6139" y="2272"/>
                  </a:cubicBezTo>
                  <a:cubicBezTo>
                    <a:pt x="6675" y="3430"/>
                    <a:pt x="6216" y="5329"/>
                    <a:pt x="5243" y="6117"/>
                  </a:cubicBezTo>
                  <a:cubicBezTo>
                    <a:pt x="4681" y="6572"/>
                    <a:pt x="3852" y="6730"/>
                    <a:pt x="3213" y="6391"/>
                  </a:cubicBezTo>
                  <a:cubicBezTo>
                    <a:pt x="2702" y="6120"/>
                    <a:pt x="2386" y="5595"/>
                    <a:pt x="2096" y="5095"/>
                  </a:cubicBezTo>
                  <a:cubicBezTo>
                    <a:pt x="1516" y="4099"/>
                    <a:pt x="937" y="3103"/>
                    <a:pt x="357" y="2107"/>
                  </a:cubicBezTo>
                  <a:cubicBezTo>
                    <a:pt x="164" y="1775"/>
                    <a:pt x="-35" y="1414"/>
                    <a:pt x="6" y="1032"/>
                  </a:cubicBezTo>
                  <a:cubicBezTo>
                    <a:pt x="59" y="532"/>
                    <a:pt x="528" y="158"/>
                    <a:pt x="1018" y="49"/>
                  </a:cubicBezTo>
                  <a:cubicBezTo>
                    <a:pt x="1509" y="-61"/>
                    <a:pt x="2019" y="37"/>
                    <a:pt x="2512" y="134"/>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55" name="Google Shape;55;p42"/>
            <p:cNvSpPr/>
            <p:nvPr/>
          </p:nvSpPr>
          <p:spPr>
            <a:xfrm>
              <a:off x="4647316" y="3513610"/>
              <a:ext cx="2286880" cy="2925287"/>
            </a:xfrm>
            <a:custGeom>
              <a:avLst/>
              <a:gdLst/>
              <a:ahLst/>
              <a:cxnLst/>
              <a:rect l="l" t="t" r="r" b="b"/>
              <a:pathLst>
                <a:path w="6268" h="8018" extrusionOk="0">
                  <a:moveTo>
                    <a:pt x="5360" y="416"/>
                  </a:moveTo>
                  <a:lnTo>
                    <a:pt x="5360" y="416"/>
                  </a:lnTo>
                  <a:cubicBezTo>
                    <a:pt x="6352" y="1243"/>
                    <a:pt x="6329" y="2662"/>
                    <a:pt x="6212" y="3831"/>
                  </a:cubicBezTo>
                  <a:cubicBezTo>
                    <a:pt x="6107" y="4871"/>
                    <a:pt x="6303" y="6104"/>
                    <a:pt x="5660" y="6990"/>
                  </a:cubicBezTo>
                  <a:cubicBezTo>
                    <a:pt x="5057" y="7823"/>
                    <a:pt x="3907" y="8214"/>
                    <a:pt x="2921" y="7921"/>
                  </a:cubicBezTo>
                  <a:cubicBezTo>
                    <a:pt x="2108" y="7681"/>
                    <a:pt x="1475" y="7050"/>
                    <a:pt x="921" y="6409"/>
                  </a:cubicBezTo>
                  <a:cubicBezTo>
                    <a:pt x="612" y="6051"/>
                    <a:pt x="311" y="5676"/>
                    <a:pt x="138" y="5236"/>
                  </a:cubicBezTo>
                  <a:cubicBezTo>
                    <a:pt x="-35" y="4796"/>
                    <a:pt x="-65" y="4278"/>
                    <a:pt x="161" y="3864"/>
                  </a:cubicBezTo>
                  <a:cubicBezTo>
                    <a:pt x="530" y="3188"/>
                    <a:pt x="1416" y="2997"/>
                    <a:pt x="1954" y="2448"/>
                  </a:cubicBezTo>
                  <a:cubicBezTo>
                    <a:pt x="2593" y="1796"/>
                    <a:pt x="2698" y="689"/>
                    <a:pt x="3472" y="205"/>
                  </a:cubicBezTo>
                  <a:cubicBezTo>
                    <a:pt x="4046" y="-153"/>
                    <a:pt x="4840" y="-17"/>
                    <a:pt x="5360" y="4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56" name="Google Shape;56;p42"/>
            <p:cNvSpPr/>
            <p:nvPr/>
          </p:nvSpPr>
          <p:spPr>
            <a:xfrm rot="-2699983">
              <a:off x="-380999" y="-685801"/>
              <a:ext cx="2231795" cy="2274770"/>
            </a:xfrm>
            <a:custGeom>
              <a:avLst/>
              <a:gdLst/>
              <a:ahLst/>
              <a:cxnLst/>
              <a:rect l="l" t="t" r="r" b="b"/>
              <a:pathLst>
                <a:path w="6117" h="6235" extrusionOk="0">
                  <a:moveTo>
                    <a:pt x="5299" y="1381"/>
                  </a:moveTo>
                  <a:lnTo>
                    <a:pt x="5299" y="1381"/>
                  </a:lnTo>
                  <a:cubicBezTo>
                    <a:pt x="6012" y="2134"/>
                    <a:pt x="6269" y="3585"/>
                    <a:pt x="6030" y="4562"/>
                  </a:cubicBezTo>
                  <a:cubicBezTo>
                    <a:pt x="5884" y="5160"/>
                    <a:pt x="5522" y="5720"/>
                    <a:pt x="4985" y="6020"/>
                  </a:cubicBezTo>
                  <a:cubicBezTo>
                    <a:pt x="4448" y="6320"/>
                    <a:pt x="3732" y="6317"/>
                    <a:pt x="3245" y="5942"/>
                  </a:cubicBezTo>
                  <a:cubicBezTo>
                    <a:pt x="2795" y="5595"/>
                    <a:pt x="2558" y="4973"/>
                    <a:pt x="2024" y="4781"/>
                  </a:cubicBezTo>
                  <a:cubicBezTo>
                    <a:pt x="1643" y="4643"/>
                    <a:pt x="1208" y="4767"/>
                    <a:pt x="822" y="4646"/>
                  </a:cubicBezTo>
                  <a:cubicBezTo>
                    <a:pt x="296" y="4480"/>
                    <a:pt x="0" y="3889"/>
                    <a:pt x="0" y="3337"/>
                  </a:cubicBezTo>
                  <a:cubicBezTo>
                    <a:pt x="0" y="2785"/>
                    <a:pt x="230" y="2263"/>
                    <a:pt x="455" y="1759"/>
                  </a:cubicBezTo>
                  <a:cubicBezTo>
                    <a:pt x="753" y="1094"/>
                    <a:pt x="1113" y="368"/>
                    <a:pt x="1792" y="103"/>
                  </a:cubicBezTo>
                  <a:cubicBezTo>
                    <a:pt x="2532" y="-185"/>
                    <a:pt x="3349" y="187"/>
                    <a:pt x="4054" y="551"/>
                  </a:cubicBezTo>
                  <a:cubicBezTo>
                    <a:pt x="4500" y="780"/>
                    <a:pt x="4954" y="1017"/>
                    <a:pt x="5299" y="1381"/>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sp>
        <p:nvSpPr>
          <p:cNvPr id="57" name="Google Shape;57;p42"/>
          <p:cNvSpPr>
            <a:spLocks noGrp="1"/>
          </p:cNvSpPr>
          <p:nvPr>
            <p:ph type="pic" idx="2"/>
          </p:nvPr>
        </p:nvSpPr>
        <p:spPr>
          <a:xfrm>
            <a:off x="661200" y="421800"/>
            <a:ext cx="10868800" cy="6014800"/>
          </a:xfrm>
          <a:prstGeom prst="roundRect">
            <a:avLst>
              <a:gd name="adj" fmla="val 16667"/>
            </a:avLst>
          </a:prstGeom>
          <a:noFill/>
          <a:ln>
            <a:noFill/>
          </a:ln>
        </p:spPr>
      </p:sp>
      <p:sp>
        <p:nvSpPr>
          <p:cNvPr id="58" name="Google Shape;58;p42"/>
          <p:cNvSpPr txBox="1">
            <a:spLocks noGrp="1"/>
          </p:cNvSpPr>
          <p:nvPr>
            <p:ph type="title"/>
          </p:nvPr>
        </p:nvSpPr>
        <p:spPr>
          <a:xfrm>
            <a:off x="960000" y="4660400"/>
            <a:ext cx="4992000" cy="1477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sz="4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960000" y="1152765"/>
            <a:ext cx="10272000" cy="1689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0000"/>
              <a:buNone/>
              <a:defRPr sz="9333"/>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61" name="Google Shape;61;p43"/>
          <p:cNvSpPr txBox="1">
            <a:spLocks noGrp="1"/>
          </p:cNvSpPr>
          <p:nvPr>
            <p:ph type="subTitle" idx="1"/>
          </p:nvPr>
        </p:nvSpPr>
        <p:spPr>
          <a:xfrm>
            <a:off x="960000" y="2842517"/>
            <a:ext cx="10272000" cy="53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Font typeface="Lexend"/>
              <a:buNone/>
              <a:defRPr>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9pPr>
          </a:lstStyle>
          <a:p>
            <a:endParaRPr/>
          </a:p>
        </p:txBody>
      </p:sp>
      <p:sp>
        <p:nvSpPr>
          <p:cNvPr id="62" name="Google Shape;62;p43"/>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
        <p:cNvGrpSpPr/>
        <p:nvPr/>
      </p:nvGrpSpPr>
      <p:grpSpPr>
        <a:xfrm>
          <a:off x="0" y="0"/>
          <a:ext cx="0" cy="0"/>
          <a:chOff x="0" y="0"/>
          <a:chExt cx="0" cy="0"/>
        </a:xfrm>
      </p:grpSpPr>
      <p:grpSp>
        <p:nvGrpSpPr>
          <p:cNvPr id="64" name="Google Shape;64;p44"/>
          <p:cNvGrpSpPr/>
          <p:nvPr/>
        </p:nvGrpSpPr>
        <p:grpSpPr>
          <a:xfrm>
            <a:off x="-1320799" y="-1117599"/>
            <a:ext cx="15834321" cy="10458482"/>
            <a:chOff x="-990600" y="-838200"/>
            <a:chExt cx="11875741" cy="7843862"/>
          </a:xfrm>
        </p:grpSpPr>
        <p:sp>
          <p:nvSpPr>
            <p:cNvPr id="65" name="Google Shape;65;p44"/>
            <p:cNvSpPr/>
            <p:nvPr/>
          </p:nvSpPr>
          <p:spPr>
            <a:xfrm rot="-3107554">
              <a:off x="2362196" y="3417373"/>
              <a:ext cx="3158862" cy="2900456"/>
            </a:xfrm>
            <a:custGeom>
              <a:avLst/>
              <a:gdLst/>
              <a:ahLst/>
              <a:cxnLst/>
              <a:rect l="l" t="t" r="r" b="b"/>
              <a:pathLst>
                <a:path w="8741" h="8026" extrusionOk="0">
                  <a:moveTo>
                    <a:pt x="5516" y="7968"/>
                  </a:moveTo>
                  <a:lnTo>
                    <a:pt x="5516" y="7968"/>
                  </a:lnTo>
                  <a:cubicBezTo>
                    <a:pt x="3919" y="7759"/>
                    <a:pt x="1157" y="7062"/>
                    <a:pt x="413" y="5424"/>
                  </a:cubicBezTo>
                  <a:cubicBezTo>
                    <a:pt x="-317" y="3819"/>
                    <a:pt x="-148" y="1328"/>
                    <a:pt x="1479" y="338"/>
                  </a:cubicBezTo>
                  <a:cubicBezTo>
                    <a:pt x="2356" y="-196"/>
                    <a:pt x="3622" y="-106"/>
                    <a:pt x="4289" y="674"/>
                  </a:cubicBezTo>
                  <a:cubicBezTo>
                    <a:pt x="4877" y="1363"/>
                    <a:pt x="4908" y="2390"/>
                    <a:pt x="5450" y="3116"/>
                  </a:cubicBezTo>
                  <a:cubicBezTo>
                    <a:pt x="5912" y="3733"/>
                    <a:pt x="6666" y="4037"/>
                    <a:pt x="7338" y="4414"/>
                  </a:cubicBezTo>
                  <a:cubicBezTo>
                    <a:pt x="8010" y="4791"/>
                    <a:pt x="8683" y="5362"/>
                    <a:pt x="8738" y="6130"/>
                  </a:cubicBezTo>
                  <a:cubicBezTo>
                    <a:pt x="8788" y="6839"/>
                    <a:pt x="8260" y="7494"/>
                    <a:pt x="7611" y="7783"/>
                  </a:cubicBezTo>
                  <a:cubicBezTo>
                    <a:pt x="6962" y="8072"/>
                    <a:pt x="6220" y="8060"/>
                    <a:pt x="5516" y="796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66" name="Google Shape;66;p44"/>
            <p:cNvSpPr/>
            <p:nvPr/>
          </p:nvSpPr>
          <p:spPr>
            <a:xfrm>
              <a:off x="-990600" y="-838200"/>
              <a:ext cx="3025606" cy="2350704"/>
            </a:xfrm>
            <a:custGeom>
              <a:avLst/>
              <a:gdLst/>
              <a:ahLst/>
              <a:cxnLst/>
              <a:rect l="l" t="t" r="r" b="b"/>
              <a:pathLst>
                <a:path w="7617" h="5918" extrusionOk="0">
                  <a:moveTo>
                    <a:pt x="5786" y="5575"/>
                  </a:moveTo>
                  <a:lnTo>
                    <a:pt x="5786" y="5575"/>
                  </a:lnTo>
                  <a:cubicBezTo>
                    <a:pt x="3880" y="6498"/>
                    <a:pt x="2061" y="5421"/>
                    <a:pt x="814" y="3962"/>
                  </a:cubicBezTo>
                  <a:cubicBezTo>
                    <a:pt x="268" y="3322"/>
                    <a:pt x="-95" y="2478"/>
                    <a:pt x="22" y="1644"/>
                  </a:cubicBezTo>
                  <a:cubicBezTo>
                    <a:pt x="139" y="810"/>
                    <a:pt x="829" y="37"/>
                    <a:pt x="1670" y="2"/>
                  </a:cubicBezTo>
                  <a:cubicBezTo>
                    <a:pt x="2025" y="-13"/>
                    <a:pt x="2373" y="96"/>
                    <a:pt x="2712" y="204"/>
                  </a:cubicBezTo>
                  <a:cubicBezTo>
                    <a:pt x="3822" y="558"/>
                    <a:pt x="4932" y="911"/>
                    <a:pt x="6041" y="1265"/>
                  </a:cubicBezTo>
                  <a:cubicBezTo>
                    <a:pt x="6541" y="1424"/>
                    <a:pt x="7078" y="1609"/>
                    <a:pt x="7377" y="2040"/>
                  </a:cubicBezTo>
                  <a:cubicBezTo>
                    <a:pt x="7684" y="2481"/>
                    <a:pt x="7662" y="3078"/>
                    <a:pt x="7501" y="3590"/>
                  </a:cubicBezTo>
                  <a:cubicBezTo>
                    <a:pt x="7230" y="4448"/>
                    <a:pt x="6595" y="5183"/>
                    <a:pt x="5786" y="557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67" name="Google Shape;67;p44"/>
            <p:cNvSpPr/>
            <p:nvPr/>
          </p:nvSpPr>
          <p:spPr>
            <a:xfrm rot="-2541889">
              <a:off x="7818683" y="1447802"/>
              <a:ext cx="2712649" cy="2101324"/>
            </a:xfrm>
            <a:custGeom>
              <a:avLst/>
              <a:gdLst/>
              <a:ahLst/>
              <a:cxnLst/>
              <a:rect l="l" t="t" r="r" b="b"/>
              <a:pathLst>
                <a:path w="6541" h="5067" extrusionOk="0">
                  <a:moveTo>
                    <a:pt x="4044" y="5058"/>
                  </a:moveTo>
                  <a:lnTo>
                    <a:pt x="4044" y="5058"/>
                  </a:lnTo>
                  <a:cubicBezTo>
                    <a:pt x="2643" y="5168"/>
                    <a:pt x="170" y="4317"/>
                    <a:pt x="8" y="2633"/>
                  </a:cubicBezTo>
                  <a:cubicBezTo>
                    <a:pt x="-58" y="1951"/>
                    <a:pt x="282" y="1270"/>
                    <a:pt x="799" y="821"/>
                  </a:cubicBezTo>
                  <a:cubicBezTo>
                    <a:pt x="1316" y="372"/>
                    <a:pt x="1991" y="136"/>
                    <a:pt x="2669" y="44"/>
                  </a:cubicBezTo>
                  <a:cubicBezTo>
                    <a:pt x="3626" y="-87"/>
                    <a:pt x="4652" y="69"/>
                    <a:pt x="5436" y="635"/>
                  </a:cubicBezTo>
                  <a:cubicBezTo>
                    <a:pt x="6219" y="1200"/>
                    <a:pt x="6705" y="2218"/>
                    <a:pt x="6489" y="3160"/>
                  </a:cubicBezTo>
                  <a:cubicBezTo>
                    <a:pt x="6243" y="4237"/>
                    <a:pt x="5145" y="4971"/>
                    <a:pt x="4044" y="505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68" name="Google Shape;68;p44"/>
          <p:cNvGrpSpPr/>
          <p:nvPr/>
        </p:nvGrpSpPr>
        <p:grpSpPr>
          <a:xfrm>
            <a:off x="657701" y="415202"/>
            <a:ext cx="12596884" cy="7745382"/>
            <a:chOff x="493275" y="311401"/>
            <a:chExt cx="9447663" cy="5809037"/>
          </a:xfrm>
        </p:grpSpPr>
        <p:grpSp>
          <p:nvGrpSpPr>
            <p:cNvPr id="69" name="Google Shape;69;p44"/>
            <p:cNvGrpSpPr/>
            <p:nvPr/>
          </p:nvGrpSpPr>
          <p:grpSpPr>
            <a:xfrm>
              <a:off x="493275" y="768738"/>
              <a:ext cx="4787225" cy="5351700"/>
              <a:chOff x="493275" y="768738"/>
              <a:chExt cx="4787225" cy="5351700"/>
            </a:xfrm>
          </p:grpSpPr>
          <p:cxnSp>
            <p:nvCxnSpPr>
              <p:cNvPr id="70" name="Google Shape;70;p44"/>
              <p:cNvCxnSpPr/>
              <p:nvPr/>
            </p:nvCxnSpPr>
            <p:spPr>
              <a:xfrm>
                <a:off x="708500" y="4832264"/>
                <a:ext cx="4572000" cy="0"/>
              </a:xfrm>
              <a:prstGeom prst="straightConnector1">
                <a:avLst/>
              </a:prstGeom>
              <a:noFill/>
              <a:ln w="9525" cap="flat" cmpd="sng">
                <a:solidFill>
                  <a:schemeClr val="dk1"/>
                </a:solidFill>
                <a:prstDash val="solid"/>
                <a:round/>
                <a:headEnd type="none" w="sm" len="sm"/>
                <a:tailEnd type="none" w="sm" len="sm"/>
              </a:ln>
            </p:spPr>
          </p:cxnSp>
          <p:sp>
            <p:nvSpPr>
              <p:cNvPr id="71" name="Google Shape;71;p44"/>
              <p:cNvSpPr/>
              <p:nvPr/>
            </p:nvSpPr>
            <p:spPr>
              <a:xfrm rot="-5400000">
                <a:off x="371274" y="4710260"/>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72" name="Google Shape;72;p44"/>
              <p:cNvCxnSpPr/>
              <p:nvPr/>
            </p:nvCxnSpPr>
            <p:spPr>
              <a:xfrm>
                <a:off x="493275" y="768738"/>
                <a:ext cx="0" cy="5351700"/>
              </a:xfrm>
              <a:prstGeom prst="straightConnector1">
                <a:avLst/>
              </a:prstGeom>
              <a:noFill/>
              <a:ln w="9525" cap="flat" cmpd="sng">
                <a:solidFill>
                  <a:schemeClr val="dk1"/>
                </a:solidFill>
                <a:prstDash val="solid"/>
                <a:round/>
                <a:headEnd type="none" w="sm" len="sm"/>
                <a:tailEnd type="none" w="sm" len="sm"/>
              </a:ln>
            </p:spPr>
          </p:cxnSp>
        </p:grpSp>
        <p:grpSp>
          <p:nvGrpSpPr>
            <p:cNvPr id="73" name="Google Shape;73;p44"/>
            <p:cNvGrpSpPr/>
            <p:nvPr/>
          </p:nvGrpSpPr>
          <p:grpSpPr>
            <a:xfrm>
              <a:off x="7363338" y="311401"/>
              <a:ext cx="2577600" cy="4063499"/>
              <a:chOff x="7363338" y="311401"/>
              <a:chExt cx="2577600" cy="4063499"/>
            </a:xfrm>
          </p:grpSpPr>
          <p:sp>
            <p:nvSpPr>
              <p:cNvPr id="74" name="Google Shape;74;p44"/>
              <p:cNvSpPr/>
              <p:nvPr/>
            </p:nvSpPr>
            <p:spPr>
              <a:xfrm>
                <a:off x="8408582" y="311402"/>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75" name="Google Shape;75;p44"/>
              <p:cNvCxnSpPr/>
              <p:nvPr/>
            </p:nvCxnSpPr>
            <p:spPr>
              <a:xfrm rot="10800000">
                <a:off x="8652600" y="526500"/>
                <a:ext cx="0" cy="3848400"/>
              </a:xfrm>
              <a:prstGeom prst="straightConnector1">
                <a:avLst/>
              </a:prstGeom>
              <a:noFill/>
              <a:ln w="9525" cap="flat" cmpd="sng">
                <a:solidFill>
                  <a:schemeClr val="dk1"/>
                </a:solidFill>
                <a:prstDash val="solid"/>
                <a:round/>
                <a:headEnd type="none" w="sm" len="sm"/>
                <a:tailEnd type="none" w="sm" len="sm"/>
              </a:ln>
            </p:spPr>
          </p:cxnSp>
          <p:cxnSp>
            <p:nvCxnSpPr>
              <p:cNvPr id="76" name="Google Shape;76;p44"/>
              <p:cNvCxnSpPr/>
              <p:nvPr/>
            </p:nvCxnSpPr>
            <p:spPr>
              <a:xfrm>
                <a:off x="7363338" y="3114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77" name="Google Shape;77;p44"/>
          <p:cNvSpPr txBox="1">
            <a:spLocks noGrp="1"/>
          </p:cNvSpPr>
          <p:nvPr>
            <p:ph type="title"/>
          </p:nvPr>
        </p:nvSpPr>
        <p:spPr>
          <a:xfrm>
            <a:off x="2564000" y="2522600"/>
            <a:ext cx="3215200" cy="7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78" name="Google Shape;78;p44"/>
          <p:cNvSpPr txBox="1">
            <a:spLocks noGrp="1"/>
          </p:cNvSpPr>
          <p:nvPr>
            <p:ph type="title" idx="2"/>
          </p:nvPr>
        </p:nvSpPr>
        <p:spPr>
          <a:xfrm>
            <a:off x="1598400" y="2522600"/>
            <a:ext cx="864000" cy="73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79" name="Google Shape;79;p44"/>
          <p:cNvSpPr txBox="1">
            <a:spLocks noGrp="1"/>
          </p:cNvSpPr>
          <p:nvPr>
            <p:ph type="title" idx="3"/>
          </p:nvPr>
        </p:nvSpPr>
        <p:spPr>
          <a:xfrm>
            <a:off x="7378400" y="2522600"/>
            <a:ext cx="3215200" cy="7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0" name="Google Shape;80;p44"/>
          <p:cNvSpPr txBox="1">
            <a:spLocks noGrp="1"/>
          </p:cNvSpPr>
          <p:nvPr>
            <p:ph type="title" idx="4"/>
          </p:nvPr>
        </p:nvSpPr>
        <p:spPr>
          <a:xfrm>
            <a:off x="6412800" y="2522600"/>
            <a:ext cx="864000" cy="73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1" name="Google Shape;81;p44"/>
          <p:cNvSpPr txBox="1">
            <a:spLocks noGrp="1"/>
          </p:cNvSpPr>
          <p:nvPr>
            <p:ph type="title" idx="5"/>
          </p:nvPr>
        </p:nvSpPr>
        <p:spPr>
          <a:xfrm>
            <a:off x="2564000" y="4161600"/>
            <a:ext cx="3215200" cy="7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2" name="Google Shape;82;p44"/>
          <p:cNvSpPr txBox="1">
            <a:spLocks noGrp="1"/>
          </p:cNvSpPr>
          <p:nvPr>
            <p:ph type="title" idx="6"/>
          </p:nvPr>
        </p:nvSpPr>
        <p:spPr>
          <a:xfrm>
            <a:off x="1598400" y="4161600"/>
            <a:ext cx="864000" cy="73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3" name="Google Shape;83;p44"/>
          <p:cNvSpPr txBox="1">
            <a:spLocks noGrp="1"/>
          </p:cNvSpPr>
          <p:nvPr>
            <p:ph type="title" idx="7"/>
          </p:nvPr>
        </p:nvSpPr>
        <p:spPr>
          <a:xfrm>
            <a:off x="7378400" y="4161600"/>
            <a:ext cx="3215200" cy="7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4" name="Google Shape;84;p44"/>
          <p:cNvSpPr txBox="1">
            <a:spLocks noGrp="1"/>
          </p:cNvSpPr>
          <p:nvPr>
            <p:ph type="title" idx="8"/>
          </p:nvPr>
        </p:nvSpPr>
        <p:spPr>
          <a:xfrm>
            <a:off x="6412800" y="4161600"/>
            <a:ext cx="864000" cy="73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5" name="Google Shape;85;p44"/>
          <p:cNvSpPr txBox="1">
            <a:spLocks noGrp="1"/>
          </p:cNvSpPr>
          <p:nvPr>
            <p:ph type="title" idx="9"/>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grpSp>
        <p:nvGrpSpPr>
          <p:cNvPr id="87" name="Google Shape;87;p45"/>
          <p:cNvGrpSpPr/>
          <p:nvPr/>
        </p:nvGrpSpPr>
        <p:grpSpPr>
          <a:xfrm>
            <a:off x="-1219194" y="-1318394"/>
            <a:ext cx="14749093" cy="9192396"/>
            <a:chOff x="-914396" y="-988796"/>
            <a:chExt cx="11061820" cy="6894297"/>
          </a:xfrm>
        </p:grpSpPr>
        <p:sp>
          <p:nvSpPr>
            <p:cNvPr id="88" name="Google Shape;88;p45"/>
            <p:cNvSpPr/>
            <p:nvPr/>
          </p:nvSpPr>
          <p:spPr>
            <a:xfrm>
              <a:off x="-914396" y="-609609"/>
              <a:ext cx="3077589" cy="2879351"/>
            </a:xfrm>
            <a:custGeom>
              <a:avLst/>
              <a:gdLst/>
              <a:ahLst/>
              <a:cxnLst/>
              <a:rect l="l" t="t" r="r" b="b"/>
              <a:pathLst>
                <a:path w="6989" h="6539" extrusionOk="0">
                  <a:moveTo>
                    <a:pt x="4675" y="308"/>
                  </a:moveTo>
                  <a:lnTo>
                    <a:pt x="4675" y="308"/>
                  </a:lnTo>
                  <a:cubicBezTo>
                    <a:pt x="5140" y="502"/>
                    <a:pt x="5566" y="786"/>
                    <a:pt x="5929" y="1135"/>
                  </a:cubicBezTo>
                  <a:cubicBezTo>
                    <a:pt x="6519" y="1702"/>
                    <a:pt x="6928" y="2367"/>
                    <a:pt x="6973" y="3181"/>
                  </a:cubicBezTo>
                  <a:cubicBezTo>
                    <a:pt x="7020" y="4020"/>
                    <a:pt x="6998" y="4760"/>
                    <a:pt x="6458" y="5463"/>
                  </a:cubicBezTo>
                  <a:cubicBezTo>
                    <a:pt x="5916" y="6168"/>
                    <a:pt x="5016" y="6582"/>
                    <a:pt x="4128" y="6535"/>
                  </a:cubicBezTo>
                  <a:cubicBezTo>
                    <a:pt x="3240" y="6489"/>
                    <a:pt x="2389" y="5983"/>
                    <a:pt x="1924" y="5225"/>
                  </a:cubicBezTo>
                  <a:cubicBezTo>
                    <a:pt x="1624" y="4736"/>
                    <a:pt x="1479" y="4156"/>
                    <a:pt x="1124" y="3704"/>
                  </a:cubicBezTo>
                  <a:cubicBezTo>
                    <a:pt x="775" y="3258"/>
                    <a:pt x="229" y="2943"/>
                    <a:pt x="54" y="2405"/>
                  </a:cubicBezTo>
                  <a:cubicBezTo>
                    <a:pt x="-69" y="2022"/>
                    <a:pt x="29" y="1592"/>
                    <a:pt x="250" y="1256"/>
                  </a:cubicBezTo>
                  <a:cubicBezTo>
                    <a:pt x="472" y="921"/>
                    <a:pt x="804" y="672"/>
                    <a:pt x="1157" y="482"/>
                  </a:cubicBezTo>
                  <a:cubicBezTo>
                    <a:pt x="2227" y="-92"/>
                    <a:pt x="3555" y="-158"/>
                    <a:pt x="4675" y="30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89" name="Google Shape;89;p45"/>
            <p:cNvSpPr/>
            <p:nvPr/>
          </p:nvSpPr>
          <p:spPr>
            <a:xfrm rot="3515752">
              <a:off x="7294194" y="-685800"/>
              <a:ext cx="2230801" cy="2710271"/>
            </a:xfrm>
            <a:custGeom>
              <a:avLst/>
              <a:gdLst/>
              <a:ahLst/>
              <a:cxnLst/>
              <a:rect l="l" t="t" r="r" b="b"/>
              <a:pathLst>
                <a:path w="5066" h="6155" extrusionOk="0">
                  <a:moveTo>
                    <a:pt x="105" y="4345"/>
                  </a:moveTo>
                  <a:lnTo>
                    <a:pt x="105" y="4345"/>
                  </a:lnTo>
                  <a:cubicBezTo>
                    <a:pt x="-290" y="2697"/>
                    <a:pt x="435" y="626"/>
                    <a:pt x="2190" y="95"/>
                  </a:cubicBezTo>
                  <a:cubicBezTo>
                    <a:pt x="3228" y="-220"/>
                    <a:pt x="4505" y="265"/>
                    <a:pt x="4910" y="1271"/>
                  </a:cubicBezTo>
                  <a:cubicBezTo>
                    <a:pt x="5136" y="1833"/>
                    <a:pt x="5083" y="2467"/>
                    <a:pt x="4964" y="3061"/>
                  </a:cubicBezTo>
                  <a:cubicBezTo>
                    <a:pt x="4785" y="3947"/>
                    <a:pt x="4446" y="4836"/>
                    <a:pt x="3791" y="5457"/>
                  </a:cubicBezTo>
                  <a:cubicBezTo>
                    <a:pt x="3135" y="6079"/>
                    <a:pt x="2109" y="6370"/>
                    <a:pt x="1295" y="5975"/>
                  </a:cubicBezTo>
                  <a:cubicBezTo>
                    <a:pt x="670" y="5672"/>
                    <a:pt x="267" y="5021"/>
                    <a:pt x="105" y="434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90" name="Google Shape;90;p45"/>
            <p:cNvSpPr/>
            <p:nvPr/>
          </p:nvSpPr>
          <p:spPr>
            <a:xfrm>
              <a:off x="915567" y="3899775"/>
              <a:ext cx="2742044" cy="2005726"/>
            </a:xfrm>
            <a:custGeom>
              <a:avLst/>
              <a:gdLst/>
              <a:ahLst/>
              <a:cxnLst/>
              <a:rect l="l" t="t" r="r" b="b"/>
              <a:pathLst>
                <a:path w="6227" h="4555" extrusionOk="0">
                  <a:moveTo>
                    <a:pt x="5259" y="4136"/>
                  </a:moveTo>
                  <a:lnTo>
                    <a:pt x="5259" y="4136"/>
                  </a:lnTo>
                  <a:cubicBezTo>
                    <a:pt x="3676" y="4935"/>
                    <a:pt x="1144" y="4622"/>
                    <a:pt x="261" y="2922"/>
                  </a:cubicBezTo>
                  <a:cubicBezTo>
                    <a:pt x="-18" y="2384"/>
                    <a:pt x="-91" y="1727"/>
                    <a:pt x="131" y="1164"/>
                  </a:cubicBezTo>
                  <a:cubicBezTo>
                    <a:pt x="438" y="387"/>
                    <a:pt x="1323" y="-114"/>
                    <a:pt x="2146" y="22"/>
                  </a:cubicBezTo>
                  <a:cubicBezTo>
                    <a:pt x="3248" y="205"/>
                    <a:pt x="3949" y="1309"/>
                    <a:pt x="4962" y="1779"/>
                  </a:cubicBezTo>
                  <a:cubicBezTo>
                    <a:pt x="5389" y="1977"/>
                    <a:pt x="5911" y="2096"/>
                    <a:pt x="6133" y="2511"/>
                  </a:cubicBezTo>
                  <a:cubicBezTo>
                    <a:pt x="6295" y="2814"/>
                    <a:pt x="6234" y="3202"/>
                    <a:pt x="6047" y="3490"/>
                  </a:cubicBezTo>
                  <a:cubicBezTo>
                    <a:pt x="5860" y="3779"/>
                    <a:pt x="5566" y="3982"/>
                    <a:pt x="5259" y="413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91" name="Google Shape;91;p45"/>
          <p:cNvGrpSpPr/>
          <p:nvPr/>
        </p:nvGrpSpPr>
        <p:grpSpPr>
          <a:xfrm>
            <a:off x="657701" y="-1302381"/>
            <a:ext cx="10879100" cy="9462965"/>
            <a:chOff x="493275" y="-976786"/>
            <a:chExt cx="8159325" cy="7097224"/>
          </a:xfrm>
        </p:grpSpPr>
        <p:grpSp>
          <p:nvGrpSpPr>
            <p:cNvPr id="92" name="Google Shape;92;p45"/>
            <p:cNvGrpSpPr/>
            <p:nvPr/>
          </p:nvGrpSpPr>
          <p:grpSpPr>
            <a:xfrm>
              <a:off x="493275" y="3543738"/>
              <a:ext cx="4787225" cy="2576700"/>
              <a:chOff x="493275" y="3543738"/>
              <a:chExt cx="4787225" cy="2576700"/>
            </a:xfrm>
          </p:grpSpPr>
          <p:cxnSp>
            <p:nvCxnSpPr>
              <p:cNvPr id="93" name="Google Shape;93;p45"/>
              <p:cNvCxnSpPr/>
              <p:nvPr/>
            </p:nvCxnSpPr>
            <p:spPr>
              <a:xfrm>
                <a:off x="708500" y="4832088"/>
                <a:ext cx="4572000" cy="0"/>
              </a:xfrm>
              <a:prstGeom prst="straightConnector1">
                <a:avLst/>
              </a:prstGeom>
              <a:noFill/>
              <a:ln w="9525" cap="flat" cmpd="sng">
                <a:solidFill>
                  <a:schemeClr val="dk1"/>
                </a:solidFill>
                <a:prstDash val="solid"/>
                <a:round/>
                <a:headEnd type="none" w="sm" len="sm"/>
                <a:tailEnd type="none" w="sm" len="sm"/>
              </a:ln>
            </p:spPr>
          </p:cxnSp>
          <p:sp>
            <p:nvSpPr>
              <p:cNvPr id="94" name="Google Shape;94;p45"/>
              <p:cNvSpPr/>
              <p:nvPr/>
            </p:nvSpPr>
            <p:spPr>
              <a:xfrm rot="-5400000">
                <a:off x="371274" y="47100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95" name="Google Shape;95;p45"/>
              <p:cNvCxnSpPr/>
              <p:nvPr/>
            </p:nvCxnSpPr>
            <p:spPr>
              <a:xfrm>
                <a:off x="493275" y="3543738"/>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96" name="Google Shape;96;p45"/>
            <p:cNvGrpSpPr/>
            <p:nvPr/>
          </p:nvGrpSpPr>
          <p:grpSpPr>
            <a:xfrm>
              <a:off x="3865375" y="-976786"/>
              <a:ext cx="4787225" cy="5351700"/>
              <a:chOff x="3865375" y="-976786"/>
              <a:chExt cx="4787225" cy="5351700"/>
            </a:xfrm>
          </p:grpSpPr>
          <p:cxnSp>
            <p:nvCxnSpPr>
              <p:cNvPr id="97" name="Google Shape;97;p45"/>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98" name="Google Shape;98;p45"/>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99" name="Google Shape;99;p45"/>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sp>
        <p:nvSpPr>
          <p:cNvPr id="100" name="Google Shape;100;p45"/>
          <p:cNvSpPr txBox="1">
            <a:spLocks noGrp="1"/>
          </p:cNvSpPr>
          <p:nvPr>
            <p:ph type="title"/>
          </p:nvPr>
        </p:nvSpPr>
        <p:spPr>
          <a:xfrm>
            <a:off x="960000" y="3468000"/>
            <a:ext cx="6394400" cy="73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2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01" name="Google Shape;101;p45"/>
          <p:cNvSpPr txBox="1">
            <a:spLocks noGrp="1"/>
          </p:cNvSpPr>
          <p:nvPr>
            <p:ph type="subTitle" idx="1"/>
          </p:nvPr>
        </p:nvSpPr>
        <p:spPr>
          <a:xfrm>
            <a:off x="960000" y="720000"/>
            <a:ext cx="6394400" cy="254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2500"/>
              <a:buFont typeface="Lexend"/>
              <a:buNone/>
              <a:defRPr sz="3333">
                <a:solidFill>
                  <a:schemeClr val="dk1"/>
                </a:solidFill>
                <a:latin typeface="Lexend"/>
                <a:ea typeface="Lexend"/>
                <a:cs typeface="Lexend"/>
                <a:sym typeface="Lexend"/>
              </a:defRPr>
            </a:lvl9pPr>
          </a:lstStyle>
          <a:p>
            <a:endParaRPr/>
          </a:p>
        </p:txBody>
      </p:sp>
      <p:sp>
        <p:nvSpPr>
          <p:cNvPr id="102" name="Google Shape;102;p45"/>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3"/>
        <p:cNvGrpSpPr/>
        <p:nvPr/>
      </p:nvGrpSpPr>
      <p:grpSpPr>
        <a:xfrm>
          <a:off x="0" y="0"/>
          <a:ext cx="0" cy="0"/>
          <a:chOff x="0" y="0"/>
          <a:chExt cx="0" cy="0"/>
        </a:xfrm>
      </p:grpSpPr>
      <p:grpSp>
        <p:nvGrpSpPr>
          <p:cNvPr id="104" name="Google Shape;104;p46"/>
          <p:cNvGrpSpPr/>
          <p:nvPr/>
        </p:nvGrpSpPr>
        <p:grpSpPr>
          <a:xfrm>
            <a:off x="-1144549" y="-1522303"/>
            <a:ext cx="13946165" cy="10717100"/>
            <a:chOff x="-858413" y="-1141727"/>
            <a:chExt cx="10459624" cy="8037824"/>
          </a:xfrm>
        </p:grpSpPr>
        <p:sp>
          <p:nvSpPr>
            <p:cNvPr id="105" name="Google Shape;105;p46"/>
            <p:cNvSpPr/>
            <p:nvPr/>
          </p:nvSpPr>
          <p:spPr>
            <a:xfrm rot="-2699983">
              <a:off x="-380999" y="-685801"/>
              <a:ext cx="2231795" cy="2274770"/>
            </a:xfrm>
            <a:custGeom>
              <a:avLst/>
              <a:gdLst/>
              <a:ahLst/>
              <a:cxnLst/>
              <a:rect l="l" t="t" r="r" b="b"/>
              <a:pathLst>
                <a:path w="6117" h="6235" extrusionOk="0">
                  <a:moveTo>
                    <a:pt x="5299" y="1381"/>
                  </a:moveTo>
                  <a:lnTo>
                    <a:pt x="5299" y="1381"/>
                  </a:lnTo>
                  <a:cubicBezTo>
                    <a:pt x="6012" y="2134"/>
                    <a:pt x="6269" y="3585"/>
                    <a:pt x="6030" y="4562"/>
                  </a:cubicBezTo>
                  <a:cubicBezTo>
                    <a:pt x="5884" y="5160"/>
                    <a:pt x="5522" y="5720"/>
                    <a:pt x="4985" y="6020"/>
                  </a:cubicBezTo>
                  <a:cubicBezTo>
                    <a:pt x="4448" y="6320"/>
                    <a:pt x="3732" y="6317"/>
                    <a:pt x="3245" y="5942"/>
                  </a:cubicBezTo>
                  <a:cubicBezTo>
                    <a:pt x="2795" y="5595"/>
                    <a:pt x="2558" y="4973"/>
                    <a:pt x="2024" y="4781"/>
                  </a:cubicBezTo>
                  <a:cubicBezTo>
                    <a:pt x="1643" y="4643"/>
                    <a:pt x="1208" y="4767"/>
                    <a:pt x="822" y="4646"/>
                  </a:cubicBezTo>
                  <a:cubicBezTo>
                    <a:pt x="296" y="4480"/>
                    <a:pt x="0" y="3889"/>
                    <a:pt x="0" y="3337"/>
                  </a:cubicBezTo>
                  <a:cubicBezTo>
                    <a:pt x="0" y="2785"/>
                    <a:pt x="230" y="2263"/>
                    <a:pt x="455" y="1759"/>
                  </a:cubicBezTo>
                  <a:cubicBezTo>
                    <a:pt x="753" y="1094"/>
                    <a:pt x="1113" y="368"/>
                    <a:pt x="1792" y="103"/>
                  </a:cubicBezTo>
                  <a:cubicBezTo>
                    <a:pt x="2532" y="-185"/>
                    <a:pt x="3349" y="187"/>
                    <a:pt x="4054" y="551"/>
                  </a:cubicBezTo>
                  <a:cubicBezTo>
                    <a:pt x="4500" y="780"/>
                    <a:pt x="4954" y="1017"/>
                    <a:pt x="5299" y="1381"/>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06" name="Google Shape;106;p46"/>
            <p:cNvSpPr/>
            <p:nvPr/>
          </p:nvSpPr>
          <p:spPr>
            <a:xfrm>
              <a:off x="7314316" y="3970810"/>
              <a:ext cx="2286880" cy="2925287"/>
            </a:xfrm>
            <a:custGeom>
              <a:avLst/>
              <a:gdLst/>
              <a:ahLst/>
              <a:cxnLst/>
              <a:rect l="l" t="t" r="r" b="b"/>
              <a:pathLst>
                <a:path w="6268" h="8018" extrusionOk="0">
                  <a:moveTo>
                    <a:pt x="5360" y="416"/>
                  </a:moveTo>
                  <a:lnTo>
                    <a:pt x="5360" y="416"/>
                  </a:lnTo>
                  <a:cubicBezTo>
                    <a:pt x="6352" y="1243"/>
                    <a:pt x="6329" y="2662"/>
                    <a:pt x="6212" y="3831"/>
                  </a:cubicBezTo>
                  <a:cubicBezTo>
                    <a:pt x="6107" y="4871"/>
                    <a:pt x="6303" y="6104"/>
                    <a:pt x="5660" y="6990"/>
                  </a:cubicBezTo>
                  <a:cubicBezTo>
                    <a:pt x="5057" y="7823"/>
                    <a:pt x="3907" y="8214"/>
                    <a:pt x="2921" y="7921"/>
                  </a:cubicBezTo>
                  <a:cubicBezTo>
                    <a:pt x="2108" y="7681"/>
                    <a:pt x="1475" y="7050"/>
                    <a:pt x="921" y="6409"/>
                  </a:cubicBezTo>
                  <a:cubicBezTo>
                    <a:pt x="612" y="6051"/>
                    <a:pt x="311" y="5676"/>
                    <a:pt x="138" y="5236"/>
                  </a:cubicBezTo>
                  <a:cubicBezTo>
                    <a:pt x="-35" y="4796"/>
                    <a:pt x="-65" y="4278"/>
                    <a:pt x="161" y="3864"/>
                  </a:cubicBezTo>
                  <a:cubicBezTo>
                    <a:pt x="530" y="3188"/>
                    <a:pt x="1416" y="2997"/>
                    <a:pt x="1954" y="2448"/>
                  </a:cubicBezTo>
                  <a:cubicBezTo>
                    <a:pt x="2593" y="1796"/>
                    <a:pt x="2698" y="689"/>
                    <a:pt x="3472" y="205"/>
                  </a:cubicBezTo>
                  <a:cubicBezTo>
                    <a:pt x="4046" y="-153"/>
                    <a:pt x="4840" y="-17"/>
                    <a:pt x="5360" y="4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07" name="Google Shape;107;p46"/>
            <p:cNvSpPr/>
            <p:nvPr/>
          </p:nvSpPr>
          <p:spPr>
            <a:xfrm>
              <a:off x="7278576" y="-609592"/>
              <a:ext cx="2322635" cy="2398458"/>
            </a:xfrm>
            <a:custGeom>
              <a:avLst/>
              <a:gdLst/>
              <a:ahLst/>
              <a:cxnLst/>
              <a:rect l="l" t="t" r="r" b="b"/>
              <a:pathLst>
                <a:path w="6366" h="6574" extrusionOk="0">
                  <a:moveTo>
                    <a:pt x="2512" y="134"/>
                  </a:moveTo>
                  <a:lnTo>
                    <a:pt x="2512" y="134"/>
                  </a:lnTo>
                  <a:cubicBezTo>
                    <a:pt x="3836" y="397"/>
                    <a:pt x="5513" y="920"/>
                    <a:pt x="6139" y="2272"/>
                  </a:cubicBezTo>
                  <a:cubicBezTo>
                    <a:pt x="6675" y="3430"/>
                    <a:pt x="6216" y="5329"/>
                    <a:pt x="5243" y="6117"/>
                  </a:cubicBezTo>
                  <a:cubicBezTo>
                    <a:pt x="4681" y="6572"/>
                    <a:pt x="3852" y="6730"/>
                    <a:pt x="3213" y="6391"/>
                  </a:cubicBezTo>
                  <a:cubicBezTo>
                    <a:pt x="2702" y="6120"/>
                    <a:pt x="2386" y="5595"/>
                    <a:pt x="2096" y="5095"/>
                  </a:cubicBezTo>
                  <a:cubicBezTo>
                    <a:pt x="1516" y="4099"/>
                    <a:pt x="937" y="3103"/>
                    <a:pt x="357" y="2107"/>
                  </a:cubicBezTo>
                  <a:cubicBezTo>
                    <a:pt x="164" y="1775"/>
                    <a:pt x="-35" y="1414"/>
                    <a:pt x="6" y="1032"/>
                  </a:cubicBezTo>
                  <a:cubicBezTo>
                    <a:pt x="59" y="532"/>
                    <a:pt x="528" y="158"/>
                    <a:pt x="1018" y="49"/>
                  </a:cubicBezTo>
                  <a:cubicBezTo>
                    <a:pt x="1509" y="-61"/>
                    <a:pt x="2019" y="37"/>
                    <a:pt x="2512" y="134"/>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108" name="Google Shape;108;p46"/>
          <p:cNvGrpSpPr/>
          <p:nvPr/>
        </p:nvGrpSpPr>
        <p:grpSpPr>
          <a:xfrm>
            <a:off x="655203" y="415201"/>
            <a:ext cx="12599397" cy="7745385"/>
            <a:chOff x="491402" y="311400"/>
            <a:chExt cx="9449548" cy="5809039"/>
          </a:xfrm>
        </p:grpSpPr>
        <p:grpSp>
          <p:nvGrpSpPr>
            <p:cNvPr id="109" name="Google Shape;109;p46"/>
            <p:cNvGrpSpPr/>
            <p:nvPr/>
          </p:nvGrpSpPr>
          <p:grpSpPr>
            <a:xfrm>
              <a:off x="491402" y="3543739"/>
              <a:ext cx="4787225" cy="2576700"/>
              <a:chOff x="491402" y="3543739"/>
              <a:chExt cx="4787225" cy="2576700"/>
            </a:xfrm>
          </p:grpSpPr>
          <p:cxnSp>
            <p:nvCxnSpPr>
              <p:cNvPr id="110" name="Google Shape;110;p46"/>
              <p:cNvCxnSpPr/>
              <p:nvPr/>
            </p:nvCxnSpPr>
            <p:spPr>
              <a:xfrm>
                <a:off x="706627" y="4832089"/>
                <a:ext cx="4572000" cy="0"/>
              </a:xfrm>
              <a:prstGeom prst="straightConnector1">
                <a:avLst/>
              </a:prstGeom>
              <a:noFill/>
              <a:ln w="9525" cap="flat" cmpd="sng">
                <a:solidFill>
                  <a:schemeClr val="dk1"/>
                </a:solidFill>
                <a:prstDash val="solid"/>
                <a:round/>
                <a:headEnd type="none" w="sm" len="sm"/>
                <a:tailEnd type="none" w="sm" len="sm"/>
              </a:ln>
            </p:spPr>
          </p:cxnSp>
          <p:sp>
            <p:nvSpPr>
              <p:cNvPr id="111" name="Google Shape;111;p46"/>
              <p:cNvSpPr/>
              <p:nvPr/>
            </p:nvSpPr>
            <p:spPr>
              <a:xfrm rot="-5400000">
                <a:off x="369401" y="4710085"/>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12" name="Google Shape;112;p46"/>
              <p:cNvCxnSpPr/>
              <p:nvPr/>
            </p:nvCxnSpPr>
            <p:spPr>
              <a:xfrm>
                <a:off x="491402" y="3543739"/>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113" name="Google Shape;113;p46"/>
            <p:cNvGrpSpPr/>
            <p:nvPr/>
          </p:nvGrpSpPr>
          <p:grpSpPr>
            <a:xfrm>
              <a:off x="4589250" y="311400"/>
              <a:ext cx="5351700" cy="2787545"/>
              <a:chOff x="4589250" y="311400"/>
              <a:chExt cx="5351700" cy="2787545"/>
            </a:xfrm>
          </p:grpSpPr>
          <p:cxnSp>
            <p:nvCxnSpPr>
              <p:cNvPr id="114" name="Google Shape;114;p46"/>
              <p:cNvCxnSpPr/>
              <p:nvPr/>
            </p:nvCxnSpPr>
            <p:spPr>
              <a:xfrm>
                <a:off x="4589250" y="311400"/>
                <a:ext cx="5351700" cy="0"/>
              </a:xfrm>
              <a:prstGeom prst="straightConnector1">
                <a:avLst/>
              </a:prstGeom>
              <a:noFill/>
              <a:ln w="9525" cap="flat" cmpd="sng">
                <a:solidFill>
                  <a:schemeClr val="dk1"/>
                </a:solidFill>
                <a:prstDash val="solid"/>
                <a:round/>
                <a:headEnd type="none" w="sm" len="sm"/>
                <a:tailEnd type="none" w="sm" len="sm"/>
              </a:ln>
            </p:spPr>
          </p:cxnSp>
          <p:sp>
            <p:nvSpPr>
              <p:cNvPr id="115" name="Google Shape;115;p46"/>
              <p:cNvSpPr/>
              <p:nvPr/>
            </p:nvSpPr>
            <p:spPr>
              <a:xfrm flipH="1">
                <a:off x="8408785"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16" name="Google Shape;116;p46"/>
              <p:cNvCxnSpPr/>
              <p:nvPr/>
            </p:nvCxnSpPr>
            <p:spPr>
              <a:xfrm rot="10800000">
                <a:off x="8652791" y="526745"/>
                <a:ext cx="0" cy="2572200"/>
              </a:xfrm>
              <a:prstGeom prst="straightConnector1">
                <a:avLst/>
              </a:prstGeom>
              <a:noFill/>
              <a:ln w="9525" cap="flat" cmpd="sng">
                <a:solidFill>
                  <a:schemeClr val="dk1"/>
                </a:solidFill>
                <a:prstDash val="solid"/>
                <a:round/>
                <a:headEnd type="none" w="sm" len="sm"/>
                <a:tailEnd type="none" w="sm" len="sm"/>
              </a:ln>
            </p:spPr>
          </p:cxnSp>
        </p:grpSp>
      </p:grpSp>
      <p:sp>
        <p:nvSpPr>
          <p:cNvPr id="117" name="Google Shape;117;p46"/>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8"/>
        <p:cNvGrpSpPr/>
        <p:nvPr/>
      </p:nvGrpSpPr>
      <p:grpSpPr>
        <a:xfrm>
          <a:off x="0" y="0"/>
          <a:ext cx="0" cy="0"/>
          <a:chOff x="0" y="0"/>
          <a:chExt cx="0" cy="0"/>
        </a:xfrm>
      </p:grpSpPr>
      <p:grpSp>
        <p:nvGrpSpPr>
          <p:cNvPr id="119" name="Google Shape;119;p47"/>
          <p:cNvGrpSpPr/>
          <p:nvPr/>
        </p:nvGrpSpPr>
        <p:grpSpPr>
          <a:xfrm>
            <a:off x="-1117600" y="-1422399"/>
            <a:ext cx="14603166" cy="10614349"/>
            <a:chOff x="-838200" y="-1066800"/>
            <a:chExt cx="10952375" cy="7960762"/>
          </a:xfrm>
        </p:grpSpPr>
        <p:sp>
          <p:nvSpPr>
            <p:cNvPr id="120" name="Google Shape;120;p47"/>
            <p:cNvSpPr/>
            <p:nvPr/>
          </p:nvSpPr>
          <p:spPr>
            <a:xfrm rot="1245735">
              <a:off x="7117160" y="-609602"/>
              <a:ext cx="2712646" cy="2101317"/>
            </a:xfrm>
            <a:custGeom>
              <a:avLst/>
              <a:gdLst/>
              <a:ahLst/>
              <a:cxnLst/>
              <a:rect l="l" t="t" r="r" b="b"/>
              <a:pathLst>
                <a:path w="6541" h="5067" extrusionOk="0">
                  <a:moveTo>
                    <a:pt x="4044" y="5058"/>
                  </a:moveTo>
                  <a:lnTo>
                    <a:pt x="4044" y="5058"/>
                  </a:lnTo>
                  <a:cubicBezTo>
                    <a:pt x="2643" y="5168"/>
                    <a:pt x="170" y="4317"/>
                    <a:pt x="8" y="2633"/>
                  </a:cubicBezTo>
                  <a:cubicBezTo>
                    <a:pt x="-58" y="1951"/>
                    <a:pt x="282" y="1270"/>
                    <a:pt x="799" y="821"/>
                  </a:cubicBezTo>
                  <a:cubicBezTo>
                    <a:pt x="1316" y="372"/>
                    <a:pt x="1991" y="136"/>
                    <a:pt x="2669" y="44"/>
                  </a:cubicBezTo>
                  <a:cubicBezTo>
                    <a:pt x="3626" y="-87"/>
                    <a:pt x="4652" y="69"/>
                    <a:pt x="5436" y="635"/>
                  </a:cubicBezTo>
                  <a:cubicBezTo>
                    <a:pt x="6219" y="1200"/>
                    <a:pt x="6705" y="2218"/>
                    <a:pt x="6489" y="3160"/>
                  </a:cubicBezTo>
                  <a:cubicBezTo>
                    <a:pt x="6243" y="4237"/>
                    <a:pt x="5145" y="4971"/>
                    <a:pt x="4044" y="505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21" name="Google Shape;121;p47"/>
            <p:cNvSpPr/>
            <p:nvPr/>
          </p:nvSpPr>
          <p:spPr>
            <a:xfrm rot="-3107554">
              <a:off x="1020521" y="3305673"/>
              <a:ext cx="3158862" cy="2900456"/>
            </a:xfrm>
            <a:custGeom>
              <a:avLst/>
              <a:gdLst/>
              <a:ahLst/>
              <a:cxnLst/>
              <a:rect l="l" t="t" r="r" b="b"/>
              <a:pathLst>
                <a:path w="8741" h="8026" extrusionOk="0">
                  <a:moveTo>
                    <a:pt x="5516" y="7968"/>
                  </a:moveTo>
                  <a:lnTo>
                    <a:pt x="5516" y="7968"/>
                  </a:lnTo>
                  <a:cubicBezTo>
                    <a:pt x="3919" y="7759"/>
                    <a:pt x="1157" y="7062"/>
                    <a:pt x="413" y="5424"/>
                  </a:cubicBezTo>
                  <a:cubicBezTo>
                    <a:pt x="-317" y="3819"/>
                    <a:pt x="-148" y="1328"/>
                    <a:pt x="1479" y="338"/>
                  </a:cubicBezTo>
                  <a:cubicBezTo>
                    <a:pt x="2356" y="-196"/>
                    <a:pt x="3622" y="-106"/>
                    <a:pt x="4289" y="674"/>
                  </a:cubicBezTo>
                  <a:cubicBezTo>
                    <a:pt x="4877" y="1363"/>
                    <a:pt x="4908" y="2390"/>
                    <a:pt x="5450" y="3116"/>
                  </a:cubicBezTo>
                  <a:cubicBezTo>
                    <a:pt x="5912" y="3733"/>
                    <a:pt x="6666" y="4037"/>
                    <a:pt x="7338" y="4414"/>
                  </a:cubicBezTo>
                  <a:cubicBezTo>
                    <a:pt x="8010" y="4791"/>
                    <a:pt x="8683" y="5362"/>
                    <a:pt x="8738" y="6130"/>
                  </a:cubicBezTo>
                  <a:cubicBezTo>
                    <a:pt x="8788" y="6839"/>
                    <a:pt x="8260" y="7494"/>
                    <a:pt x="7611" y="7783"/>
                  </a:cubicBezTo>
                  <a:cubicBezTo>
                    <a:pt x="6962" y="8072"/>
                    <a:pt x="6220" y="8060"/>
                    <a:pt x="5516" y="796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22" name="Google Shape;122;p47"/>
            <p:cNvSpPr/>
            <p:nvPr/>
          </p:nvSpPr>
          <p:spPr>
            <a:xfrm flipH="1">
              <a:off x="-838200" y="-1066800"/>
              <a:ext cx="3025606" cy="2350704"/>
            </a:xfrm>
            <a:custGeom>
              <a:avLst/>
              <a:gdLst/>
              <a:ahLst/>
              <a:cxnLst/>
              <a:rect l="l" t="t" r="r" b="b"/>
              <a:pathLst>
                <a:path w="7617" h="5918" extrusionOk="0">
                  <a:moveTo>
                    <a:pt x="5786" y="5575"/>
                  </a:moveTo>
                  <a:lnTo>
                    <a:pt x="5786" y="5575"/>
                  </a:lnTo>
                  <a:cubicBezTo>
                    <a:pt x="3880" y="6498"/>
                    <a:pt x="2061" y="5421"/>
                    <a:pt x="814" y="3962"/>
                  </a:cubicBezTo>
                  <a:cubicBezTo>
                    <a:pt x="268" y="3322"/>
                    <a:pt x="-95" y="2478"/>
                    <a:pt x="22" y="1644"/>
                  </a:cubicBezTo>
                  <a:cubicBezTo>
                    <a:pt x="139" y="810"/>
                    <a:pt x="829" y="37"/>
                    <a:pt x="1670" y="2"/>
                  </a:cubicBezTo>
                  <a:cubicBezTo>
                    <a:pt x="2025" y="-13"/>
                    <a:pt x="2373" y="96"/>
                    <a:pt x="2712" y="204"/>
                  </a:cubicBezTo>
                  <a:cubicBezTo>
                    <a:pt x="3822" y="558"/>
                    <a:pt x="4932" y="911"/>
                    <a:pt x="6041" y="1265"/>
                  </a:cubicBezTo>
                  <a:cubicBezTo>
                    <a:pt x="6541" y="1424"/>
                    <a:pt x="7078" y="1609"/>
                    <a:pt x="7377" y="2040"/>
                  </a:cubicBezTo>
                  <a:cubicBezTo>
                    <a:pt x="7684" y="2481"/>
                    <a:pt x="7662" y="3078"/>
                    <a:pt x="7501" y="3590"/>
                  </a:cubicBezTo>
                  <a:cubicBezTo>
                    <a:pt x="7230" y="4448"/>
                    <a:pt x="6595" y="5183"/>
                    <a:pt x="5786" y="557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123" name="Google Shape;123;p47"/>
          <p:cNvGrpSpPr/>
          <p:nvPr/>
        </p:nvGrpSpPr>
        <p:grpSpPr>
          <a:xfrm>
            <a:off x="-1062600" y="-1302382"/>
            <a:ext cx="12599400" cy="7740650"/>
            <a:chOff x="-796950" y="-976786"/>
            <a:chExt cx="9449550" cy="5805487"/>
          </a:xfrm>
        </p:grpSpPr>
        <p:grpSp>
          <p:nvGrpSpPr>
            <p:cNvPr id="124" name="Google Shape;124;p47"/>
            <p:cNvGrpSpPr/>
            <p:nvPr/>
          </p:nvGrpSpPr>
          <p:grpSpPr>
            <a:xfrm>
              <a:off x="3865375" y="-976786"/>
              <a:ext cx="4787225" cy="5351700"/>
              <a:chOff x="3865375" y="-976786"/>
              <a:chExt cx="4787225" cy="5351700"/>
            </a:xfrm>
          </p:grpSpPr>
          <p:cxnSp>
            <p:nvCxnSpPr>
              <p:cNvPr id="125" name="Google Shape;125;p47"/>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126" name="Google Shape;126;p47"/>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27" name="Google Shape;127;p47"/>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nvGrpSpPr>
            <p:cNvPr id="128" name="Google Shape;128;p47"/>
            <p:cNvGrpSpPr/>
            <p:nvPr/>
          </p:nvGrpSpPr>
          <p:grpSpPr>
            <a:xfrm>
              <a:off x="-796950" y="765202"/>
              <a:ext cx="2577600" cy="4063499"/>
              <a:chOff x="7363338" y="765202"/>
              <a:chExt cx="2577600" cy="4063499"/>
            </a:xfrm>
          </p:grpSpPr>
          <p:sp>
            <p:nvSpPr>
              <p:cNvPr id="129" name="Google Shape;129;p47"/>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30" name="Google Shape;130;p47"/>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131" name="Google Shape;131;p47"/>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132" name="Google Shape;132;p47"/>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3" name="Google Shape;133;p47"/>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4"/>
        <p:cNvGrpSpPr/>
        <p:nvPr/>
      </p:nvGrpSpPr>
      <p:grpSpPr>
        <a:xfrm>
          <a:off x="0" y="0"/>
          <a:ext cx="0" cy="0"/>
          <a:chOff x="0" y="0"/>
          <a:chExt cx="0" cy="0"/>
        </a:xfrm>
      </p:grpSpPr>
      <p:grpSp>
        <p:nvGrpSpPr>
          <p:cNvPr id="135" name="Google Shape;135;p48"/>
          <p:cNvGrpSpPr/>
          <p:nvPr/>
        </p:nvGrpSpPr>
        <p:grpSpPr>
          <a:xfrm>
            <a:off x="-1602135" y="-2844806"/>
            <a:ext cx="14302149" cy="11836393"/>
            <a:chOff x="-1201601" y="-2133605"/>
            <a:chExt cx="10726612" cy="8877295"/>
          </a:xfrm>
        </p:grpSpPr>
        <p:sp>
          <p:nvSpPr>
            <p:cNvPr id="136" name="Google Shape;136;p48"/>
            <p:cNvSpPr/>
            <p:nvPr/>
          </p:nvSpPr>
          <p:spPr>
            <a:xfrm>
              <a:off x="5607125" y="-2133605"/>
              <a:ext cx="3917886" cy="2898775"/>
            </a:xfrm>
            <a:custGeom>
              <a:avLst/>
              <a:gdLst/>
              <a:ahLst/>
              <a:cxnLst/>
              <a:rect l="l" t="t" r="r" b="b"/>
              <a:pathLst>
                <a:path w="9916" h="7337" extrusionOk="0">
                  <a:moveTo>
                    <a:pt x="9021" y="4016"/>
                  </a:moveTo>
                  <a:cubicBezTo>
                    <a:pt x="8162" y="5183"/>
                    <a:pt x="6537" y="6959"/>
                    <a:pt x="4905" y="7337"/>
                  </a:cubicBezTo>
                  <a:lnTo>
                    <a:pt x="3634" y="7337"/>
                  </a:lnTo>
                  <a:cubicBezTo>
                    <a:pt x="1916" y="7011"/>
                    <a:pt x="80" y="5677"/>
                    <a:pt x="2" y="3861"/>
                  </a:cubicBezTo>
                  <a:cubicBezTo>
                    <a:pt x="-44" y="2789"/>
                    <a:pt x="676" y="1675"/>
                    <a:pt x="1727" y="1459"/>
                  </a:cubicBezTo>
                  <a:cubicBezTo>
                    <a:pt x="2655" y="1268"/>
                    <a:pt x="3610" y="1758"/>
                    <a:pt x="4548" y="1628"/>
                  </a:cubicBezTo>
                  <a:cubicBezTo>
                    <a:pt x="5345" y="1517"/>
                    <a:pt x="6004" y="980"/>
                    <a:pt x="6688" y="555"/>
                  </a:cubicBezTo>
                  <a:cubicBezTo>
                    <a:pt x="7371" y="131"/>
                    <a:pt x="8234" y="-198"/>
                    <a:pt x="8964" y="140"/>
                  </a:cubicBezTo>
                  <a:cubicBezTo>
                    <a:pt x="9638" y="452"/>
                    <a:pt x="9972" y="1265"/>
                    <a:pt x="9909" y="2005"/>
                  </a:cubicBezTo>
                  <a:cubicBezTo>
                    <a:pt x="9846" y="2744"/>
                    <a:pt x="9460" y="3418"/>
                    <a:pt x="9021" y="40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37" name="Google Shape;137;p48"/>
            <p:cNvSpPr/>
            <p:nvPr/>
          </p:nvSpPr>
          <p:spPr>
            <a:xfrm rot="1463539">
              <a:off x="-380988" y="-898333"/>
              <a:ext cx="2039546" cy="2765241"/>
            </a:xfrm>
            <a:custGeom>
              <a:avLst/>
              <a:gdLst/>
              <a:ahLst/>
              <a:cxnLst/>
              <a:rect l="l" t="t" r="r" b="b"/>
              <a:pathLst>
                <a:path w="5162" h="6999" extrusionOk="0">
                  <a:moveTo>
                    <a:pt x="4716" y="1439"/>
                  </a:moveTo>
                  <a:lnTo>
                    <a:pt x="4716" y="1439"/>
                  </a:lnTo>
                  <a:cubicBezTo>
                    <a:pt x="5714" y="3088"/>
                    <a:pt x="4892" y="4829"/>
                    <a:pt x="3675" y="6082"/>
                  </a:cubicBezTo>
                  <a:cubicBezTo>
                    <a:pt x="3142" y="6632"/>
                    <a:pt x="2407" y="7032"/>
                    <a:pt x="1641" y="6997"/>
                  </a:cubicBezTo>
                  <a:cubicBezTo>
                    <a:pt x="876" y="6961"/>
                    <a:pt x="117" y="6401"/>
                    <a:pt x="13" y="5642"/>
                  </a:cubicBezTo>
                  <a:cubicBezTo>
                    <a:pt x="-31" y="5321"/>
                    <a:pt x="39" y="4997"/>
                    <a:pt x="108" y="4680"/>
                  </a:cubicBezTo>
                  <a:cubicBezTo>
                    <a:pt x="335" y="3644"/>
                    <a:pt x="561" y="2609"/>
                    <a:pt x="788" y="1573"/>
                  </a:cubicBezTo>
                  <a:cubicBezTo>
                    <a:pt x="890" y="1106"/>
                    <a:pt x="1012" y="604"/>
                    <a:pt x="1378" y="296"/>
                  </a:cubicBezTo>
                  <a:cubicBezTo>
                    <a:pt x="1751" y="-19"/>
                    <a:pt x="2294" y="-50"/>
                    <a:pt x="2772" y="53"/>
                  </a:cubicBezTo>
                  <a:cubicBezTo>
                    <a:pt x="3572" y="225"/>
                    <a:pt x="4292" y="739"/>
                    <a:pt x="4716" y="1439"/>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38" name="Google Shape;138;p48"/>
            <p:cNvSpPr/>
            <p:nvPr/>
          </p:nvSpPr>
          <p:spPr>
            <a:xfrm>
              <a:off x="-1201601" y="4026656"/>
              <a:ext cx="3165206" cy="2717034"/>
            </a:xfrm>
            <a:custGeom>
              <a:avLst/>
              <a:gdLst/>
              <a:ahLst/>
              <a:cxnLst/>
              <a:rect l="l" t="t" r="r" b="b"/>
              <a:pathLst>
                <a:path w="8011" h="6877" extrusionOk="0">
                  <a:moveTo>
                    <a:pt x="3798" y="6730"/>
                  </a:moveTo>
                  <a:lnTo>
                    <a:pt x="3798" y="6730"/>
                  </a:lnTo>
                  <a:cubicBezTo>
                    <a:pt x="2080" y="6233"/>
                    <a:pt x="-483" y="4111"/>
                    <a:pt x="79" y="2035"/>
                  </a:cubicBezTo>
                  <a:cubicBezTo>
                    <a:pt x="306" y="1193"/>
                    <a:pt x="1016" y="534"/>
                    <a:pt x="1833" y="231"/>
                  </a:cubicBezTo>
                  <a:cubicBezTo>
                    <a:pt x="2650" y="-72"/>
                    <a:pt x="3559" y="-50"/>
                    <a:pt x="4408" y="144"/>
                  </a:cubicBezTo>
                  <a:cubicBezTo>
                    <a:pt x="5606" y="418"/>
                    <a:pt x="6757" y="1063"/>
                    <a:pt x="7437" y="2088"/>
                  </a:cubicBezTo>
                  <a:cubicBezTo>
                    <a:pt x="8116" y="3113"/>
                    <a:pt x="8238" y="4542"/>
                    <a:pt x="7559" y="5567"/>
                  </a:cubicBezTo>
                  <a:cubicBezTo>
                    <a:pt x="6783" y="6738"/>
                    <a:pt x="5147" y="7120"/>
                    <a:pt x="3798" y="6730"/>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139" name="Google Shape;139;p48"/>
          <p:cNvGrpSpPr/>
          <p:nvPr/>
        </p:nvGrpSpPr>
        <p:grpSpPr>
          <a:xfrm>
            <a:off x="-1062597" y="415201"/>
            <a:ext cx="14317181" cy="6023068"/>
            <a:chOff x="-796948" y="311400"/>
            <a:chExt cx="10737886" cy="4517301"/>
          </a:xfrm>
        </p:grpSpPr>
        <p:grpSp>
          <p:nvGrpSpPr>
            <p:cNvPr id="140" name="Google Shape;140;p48"/>
            <p:cNvGrpSpPr/>
            <p:nvPr/>
          </p:nvGrpSpPr>
          <p:grpSpPr>
            <a:xfrm>
              <a:off x="-796948" y="311400"/>
              <a:ext cx="5351700" cy="2787545"/>
              <a:chOff x="-796948" y="311400"/>
              <a:chExt cx="5351700" cy="2787545"/>
            </a:xfrm>
          </p:grpSpPr>
          <p:cxnSp>
            <p:nvCxnSpPr>
              <p:cNvPr id="141" name="Google Shape;141;p48"/>
              <p:cNvCxnSpPr/>
              <p:nvPr/>
            </p:nvCxnSpPr>
            <p:spPr>
              <a:xfrm>
                <a:off x="-796948" y="311400"/>
                <a:ext cx="5351700" cy="0"/>
              </a:xfrm>
              <a:prstGeom prst="straightConnector1">
                <a:avLst/>
              </a:prstGeom>
              <a:noFill/>
              <a:ln w="9525" cap="flat" cmpd="sng">
                <a:solidFill>
                  <a:schemeClr val="dk1"/>
                </a:solidFill>
                <a:prstDash val="solid"/>
                <a:round/>
                <a:headEnd type="none" w="sm" len="sm"/>
                <a:tailEnd type="none" w="sm" len="sm"/>
              </a:ln>
            </p:spPr>
          </p:cxnSp>
          <p:sp>
            <p:nvSpPr>
              <p:cNvPr id="142" name="Google Shape;142;p48"/>
              <p:cNvSpPr/>
              <p:nvPr/>
            </p:nvSpPr>
            <p:spPr>
              <a:xfrm>
                <a:off x="247206"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43" name="Google Shape;143;p48"/>
              <p:cNvCxnSpPr/>
              <p:nvPr/>
            </p:nvCxnSpPr>
            <p:spPr>
              <a:xfrm rot="10800000">
                <a:off x="491211" y="526745"/>
                <a:ext cx="0" cy="2572200"/>
              </a:xfrm>
              <a:prstGeom prst="straightConnector1">
                <a:avLst/>
              </a:prstGeom>
              <a:noFill/>
              <a:ln w="9525" cap="flat" cmpd="sng">
                <a:solidFill>
                  <a:schemeClr val="dk1"/>
                </a:solidFill>
                <a:prstDash val="solid"/>
                <a:round/>
                <a:headEnd type="none" w="sm" len="sm"/>
                <a:tailEnd type="none" w="sm" len="sm"/>
              </a:ln>
            </p:spPr>
          </p:cxnSp>
        </p:grpSp>
        <p:grpSp>
          <p:nvGrpSpPr>
            <p:cNvPr id="144" name="Google Shape;144;p48"/>
            <p:cNvGrpSpPr/>
            <p:nvPr/>
          </p:nvGrpSpPr>
          <p:grpSpPr>
            <a:xfrm>
              <a:off x="7363338" y="765202"/>
              <a:ext cx="2577600" cy="4063499"/>
              <a:chOff x="7363338" y="765202"/>
              <a:chExt cx="2577600" cy="4063499"/>
            </a:xfrm>
          </p:grpSpPr>
          <p:sp>
            <p:nvSpPr>
              <p:cNvPr id="145" name="Google Shape;145;p48"/>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46" name="Google Shape;146;p48"/>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147" name="Google Shape;147;p48"/>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148" name="Google Shape;148;p48"/>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9" name="Google Shape;149;p48"/>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0"/>
        <p:cNvGrpSpPr/>
        <p:nvPr/>
      </p:nvGrpSpPr>
      <p:grpSpPr>
        <a:xfrm>
          <a:off x="0" y="0"/>
          <a:ext cx="0" cy="0"/>
          <a:chOff x="0" y="0"/>
          <a:chExt cx="0" cy="0"/>
        </a:xfrm>
      </p:grpSpPr>
      <p:grpSp>
        <p:nvGrpSpPr>
          <p:cNvPr id="151" name="Google Shape;151;p49"/>
          <p:cNvGrpSpPr/>
          <p:nvPr/>
        </p:nvGrpSpPr>
        <p:grpSpPr>
          <a:xfrm>
            <a:off x="-1117585" y="-1930406"/>
            <a:ext cx="13309600" cy="10921993"/>
            <a:chOff x="-838189" y="-1447805"/>
            <a:chExt cx="9982200" cy="8191495"/>
          </a:xfrm>
        </p:grpSpPr>
        <p:sp>
          <p:nvSpPr>
            <p:cNvPr id="152" name="Google Shape;152;p49"/>
            <p:cNvSpPr/>
            <p:nvPr/>
          </p:nvSpPr>
          <p:spPr>
            <a:xfrm>
              <a:off x="5226125" y="-1447805"/>
              <a:ext cx="3917886" cy="2898775"/>
            </a:xfrm>
            <a:custGeom>
              <a:avLst/>
              <a:gdLst/>
              <a:ahLst/>
              <a:cxnLst/>
              <a:rect l="l" t="t" r="r" b="b"/>
              <a:pathLst>
                <a:path w="9916" h="7337" extrusionOk="0">
                  <a:moveTo>
                    <a:pt x="9021" y="4016"/>
                  </a:moveTo>
                  <a:cubicBezTo>
                    <a:pt x="8162" y="5183"/>
                    <a:pt x="6537" y="6959"/>
                    <a:pt x="4905" y="7337"/>
                  </a:cubicBezTo>
                  <a:lnTo>
                    <a:pt x="3634" y="7337"/>
                  </a:lnTo>
                  <a:cubicBezTo>
                    <a:pt x="1916" y="7011"/>
                    <a:pt x="80" y="5677"/>
                    <a:pt x="2" y="3861"/>
                  </a:cubicBezTo>
                  <a:cubicBezTo>
                    <a:pt x="-44" y="2789"/>
                    <a:pt x="676" y="1675"/>
                    <a:pt x="1727" y="1459"/>
                  </a:cubicBezTo>
                  <a:cubicBezTo>
                    <a:pt x="2655" y="1268"/>
                    <a:pt x="3610" y="1758"/>
                    <a:pt x="4548" y="1628"/>
                  </a:cubicBezTo>
                  <a:cubicBezTo>
                    <a:pt x="5345" y="1517"/>
                    <a:pt x="6004" y="980"/>
                    <a:pt x="6688" y="555"/>
                  </a:cubicBezTo>
                  <a:cubicBezTo>
                    <a:pt x="7371" y="131"/>
                    <a:pt x="8234" y="-198"/>
                    <a:pt x="8964" y="140"/>
                  </a:cubicBezTo>
                  <a:cubicBezTo>
                    <a:pt x="9638" y="452"/>
                    <a:pt x="9972" y="1265"/>
                    <a:pt x="9909" y="2005"/>
                  </a:cubicBezTo>
                  <a:cubicBezTo>
                    <a:pt x="9846" y="2744"/>
                    <a:pt x="9460" y="3418"/>
                    <a:pt x="9021" y="40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53" name="Google Shape;153;p49"/>
            <p:cNvSpPr/>
            <p:nvPr/>
          </p:nvSpPr>
          <p:spPr>
            <a:xfrm>
              <a:off x="-838189" y="-669733"/>
              <a:ext cx="2039545" cy="2765235"/>
            </a:xfrm>
            <a:custGeom>
              <a:avLst/>
              <a:gdLst/>
              <a:ahLst/>
              <a:cxnLst/>
              <a:rect l="l" t="t" r="r" b="b"/>
              <a:pathLst>
                <a:path w="5162" h="6999" extrusionOk="0">
                  <a:moveTo>
                    <a:pt x="4716" y="1439"/>
                  </a:moveTo>
                  <a:lnTo>
                    <a:pt x="4716" y="1439"/>
                  </a:lnTo>
                  <a:cubicBezTo>
                    <a:pt x="5714" y="3088"/>
                    <a:pt x="4892" y="4829"/>
                    <a:pt x="3675" y="6082"/>
                  </a:cubicBezTo>
                  <a:cubicBezTo>
                    <a:pt x="3142" y="6632"/>
                    <a:pt x="2407" y="7032"/>
                    <a:pt x="1641" y="6997"/>
                  </a:cubicBezTo>
                  <a:cubicBezTo>
                    <a:pt x="876" y="6961"/>
                    <a:pt x="117" y="6401"/>
                    <a:pt x="13" y="5642"/>
                  </a:cubicBezTo>
                  <a:cubicBezTo>
                    <a:pt x="-31" y="5321"/>
                    <a:pt x="39" y="4997"/>
                    <a:pt x="108" y="4680"/>
                  </a:cubicBezTo>
                  <a:cubicBezTo>
                    <a:pt x="335" y="3644"/>
                    <a:pt x="561" y="2609"/>
                    <a:pt x="788" y="1573"/>
                  </a:cubicBezTo>
                  <a:cubicBezTo>
                    <a:pt x="890" y="1106"/>
                    <a:pt x="1012" y="604"/>
                    <a:pt x="1378" y="296"/>
                  </a:cubicBezTo>
                  <a:cubicBezTo>
                    <a:pt x="1751" y="-19"/>
                    <a:pt x="2294" y="-50"/>
                    <a:pt x="2772" y="53"/>
                  </a:cubicBezTo>
                  <a:cubicBezTo>
                    <a:pt x="3572" y="225"/>
                    <a:pt x="4292" y="739"/>
                    <a:pt x="4716" y="1439"/>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54" name="Google Shape;154;p49"/>
            <p:cNvSpPr/>
            <p:nvPr/>
          </p:nvSpPr>
          <p:spPr>
            <a:xfrm>
              <a:off x="4818199" y="4026656"/>
              <a:ext cx="3165206" cy="2717034"/>
            </a:xfrm>
            <a:custGeom>
              <a:avLst/>
              <a:gdLst/>
              <a:ahLst/>
              <a:cxnLst/>
              <a:rect l="l" t="t" r="r" b="b"/>
              <a:pathLst>
                <a:path w="8011" h="6877" extrusionOk="0">
                  <a:moveTo>
                    <a:pt x="3798" y="6730"/>
                  </a:moveTo>
                  <a:lnTo>
                    <a:pt x="3798" y="6730"/>
                  </a:lnTo>
                  <a:cubicBezTo>
                    <a:pt x="2080" y="6233"/>
                    <a:pt x="-483" y="4111"/>
                    <a:pt x="79" y="2035"/>
                  </a:cubicBezTo>
                  <a:cubicBezTo>
                    <a:pt x="306" y="1193"/>
                    <a:pt x="1016" y="534"/>
                    <a:pt x="1833" y="231"/>
                  </a:cubicBezTo>
                  <a:cubicBezTo>
                    <a:pt x="2650" y="-72"/>
                    <a:pt x="3559" y="-50"/>
                    <a:pt x="4408" y="144"/>
                  </a:cubicBezTo>
                  <a:cubicBezTo>
                    <a:pt x="5606" y="418"/>
                    <a:pt x="6757" y="1063"/>
                    <a:pt x="7437" y="2088"/>
                  </a:cubicBezTo>
                  <a:cubicBezTo>
                    <a:pt x="8116" y="3113"/>
                    <a:pt x="8238" y="4542"/>
                    <a:pt x="7559" y="5567"/>
                  </a:cubicBezTo>
                  <a:cubicBezTo>
                    <a:pt x="6783" y="6738"/>
                    <a:pt x="5147" y="7120"/>
                    <a:pt x="3798" y="6730"/>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155" name="Google Shape;155;p49"/>
          <p:cNvGrpSpPr/>
          <p:nvPr/>
        </p:nvGrpSpPr>
        <p:grpSpPr>
          <a:xfrm>
            <a:off x="-1062597" y="415201"/>
            <a:ext cx="14317181" cy="6023068"/>
            <a:chOff x="-796948" y="311400"/>
            <a:chExt cx="10737886" cy="4517301"/>
          </a:xfrm>
        </p:grpSpPr>
        <p:grpSp>
          <p:nvGrpSpPr>
            <p:cNvPr id="156" name="Google Shape;156;p49"/>
            <p:cNvGrpSpPr/>
            <p:nvPr/>
          </p:nvGrpSpPr>
          <p:grpSpPr>
            <a:xfrm>
              <a:off x="-796948" y="311400"/>
              <a:ext cx="5351700" cy="2787545"/>
              <a:chOff x="-796948" y="311400"/>
              <a:chExt cx="5351700" cy="2787545"/>
            </a:xfrm>
          </p:grpSpPr>
          <p:cxnSp>
            <p:nvCxnSpPr>
              <p:cNvPr id="157" name="Google Shape;157;p49"/>
              <p:cNvCxnSpPr/>
              <p:nvPr/>
            </p:nvCxnSpPr>
            <p:spPr>
              <a:xfrm>
                <a:off x="-796948" y="311400"/>
                <a:ext cx="5351700" cy="0"/>
              </a:xfrm>
              <a:prstGeom prst="straightConnector1">
                <a:avLst/>
              </a:prstGeom>
              <a:noFill/>
              <a:ln w="9525" cap="flat" cmpd="sng">
                <a:solidFill>
                  <a:schemeClr val="dk1"/>
                </a:solidFill>
                <a:prstDash val="solid"/>
                <a:round/>
                <a:headEnd type="none" w="sm" len="sm"/>
                <a:tailEnd type="none" w="sm" len="sm"/>
              </a:ln>
            </p:spPr>
          </p:cxnSp>
          <p:sp>
            <p:nvSpPr>
              <p:cNvPr id="158" name="Google Shape;158;p49"/>
              <p:cNvSpPr/>
              <p:nvPr/>
            </p:nvSpPr>
            <p:spPr>
              <a:xfrm>
                <a:off x="247206"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59" name="Google Shape;159;p49"/>
              <p:cNvCxnSpPr/>
              <p:nvPr/>
            </p:nvCxnSpPr>
            <p:spPr>
              <a:xfrm rot="10800000">
                <a:off x="491211" y="526745"/>
                <a:ext cx="0" cy="2572200"/>
              </a:xfrm>
              <a:prstGeom prst="straightConnector1">
                <a:avLst/>
              </a:prstGeom>
              <a:noFill/>
              <a:ln w="9525" cap="flat" cmpd="sng">
                <a:solidFill>
                  <a:schemeClr val="dk1"/>
                </a:solidFill>
                <a:prstDash val="solid"/>
                <a:round/>
                <a:headEnd type="none" w="sm" len="sm"/>
                <a:tailEnd type="none" w="sm" len="sm"/>
              </a:ln>
            </p:spPr>
          </p:cxnSp>
        </p:grpSp>
        <p:grpSp>
          <p:nvGrpSpPr>
            <p:cNvPr id="160" name="Google Shape;160;p49"/>
            <p:cNvGrpSpPr/>
            <p:nvPr/>
          </p:nvGrpSpPr>
          <p:grpSpPr>
            <a:xfrm>
              <a:off x="7363338" y="765202"/>
              <a:ext cx="2577600" cy="4063499"/>
              <a:chOff x="7363338" y="765202"/>
              <a:chExt cx="2577600" cy="4063499"/>
            </a:xfrm>
          </p:grpSpPr>
          <p:sp>
            <p:nvSpPr>
              <p:cNvPr id="161" name="Google Shape;161;p49"/>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62" name="Google Shape;162;p49"/>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163" name="Google Shape;163;p49"/>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164" name="Google Shape;164;p49"/>
          <p:cNvSpPr txBox="1">
            <a:spLocks noGrp="1"/>
          </p:cNvSpPr>
          <p:nvPr>
            <p:ph type="subTitle" idx="1"/>
          </p:nvPr>
        </p:nvSpPr>
        <p:spPr>
          <a:xfrm>
            <a:off x="5664000" y="2328067"/>
            <a:ext cx="5568000" cy="82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165" name="Google Shape;165;p49"/>
          <p:cNvSpPr txBox="1">
            <a:spLocks noGrp="1"/>
          </p:cNvSpPr>
          <p:nvPr>
            <p:ph type="title"/>
          </p:nvPr>
        </p:nvSpPr>
        <p:spPr>
          <a:xfrm>
            <a:off x="5664000" y="720000"/>
            <a:ext cx="5568000" cy="160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500"/>
              <a:buNone/>
              <a:defRPr sz="9333"/>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6" name="Google Shape;166;p49"/>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7"/>
        <p:cNvGrpSpPr/>
        <p:nvPr/>
      </p:nvGrpSpPr>
      <p:grpSpPr>
        <a:xfrm>
          <a:off x="0" y="0"/>
          <a:ext cx="0" cy="0"/>
          <a:chOff x="0" y="0"/>
          <a:chExt cx="0" cy="0"/>
        </a:xfrm>
      </p:grpSpPr>
      <p:grpSp>
        <p:nvGrpSpPr>
          <p:cNvPr id="168" name="Google Shape;168;p50"/>
          <p:cNvGrpSpPr/>
          <p:nvPr/>
        </p:nvGrpSpPr>
        <p:grpSpPr>
          <a:xfrm>
            <a:off x="317157" y="-2158521"/>
            <a:ext cx="13805234" cy="10032521"/>
            <a:chOff x="237868" y="-1618890"/>
            <a:chExt cx="10353925" cy="7524391"/>
          </a:xfrm>
        </p:grpSpPr>
        <p:sp>
          <p:nvSpPr>
            <p:cNvPr id="169" name="Google Shape;169;p50"/>
            <p:cNvSpPr/>
            <p:nvPr/>
          </p:nvSpPr>
          <p:spPr>
            <a:xfrm>
              <a:off x="7514204" y="-685809"/>
              <a:ext cx="3077589" cy="2879351"/>
            </a:xfrm>
            <a:custGeom>
              <a:avLst/>
              <a:gdLst/>
              <a:ahLst/>
              <a:cxnLst/>
              <a:rect l="l" t="t" r="r" b="b"/>
              <a:pathLst>
                <a:path w="6989" h="6539" extrusionOk="0">
                  <a:moveTo>
                    <a:pt x="4675" y="308"/>
                  </a:moveTo>
                  <a:lnTo>
                    <a:pt x="4675" y="308"/>
                  </a:lnTo>
                  <a:cubicBezTo>
                    <a:pt x="5140" y="502"/>
                    <a:pt x="5566" y="786"/>
                    <a:pt x="5929" y="1135"/>
                  </a:cubicBezTo>
                  <a:cubicBezTo>
                    <a:pt x="6519" y="1702"/>
                    <a:pt x="6928" y="2367"/>
                    <a:pt x="6973" y="3181"/>
                  </a:cubicBezTo>
                  <a:cubicBezTo>
                    <a:pt x="7020" y="4020"/>
                    <a:pt x="6998" y="4760"/>
                    <a:pt x="6458" y="5463"/>
                  </a:cubicBezTo>
                  <a:cubicBezTo>
                    <a:pt x="5916" y="6168"/>
                    <a:pt x="5016" y="6582"/>
                    <a:pt x="4128" y="6535"/>
                  </a:cubicBezTo>
                  <a:cubicBezTo>
                    <a:pt x="3240" y="6489"/>
                    <a:pt x="2389" y="5983"/>
                    <a:pt x="1924" y="5225"/>
                  </a:cubicBezTo>
                  <a:cubicBezTo>
                    <a:pt x="1624" y="4736"/>
                    <a:pt x="1479" y="4156"/>
                    <a:pt x="1124" y="3704"/>
                  </a:cubicBezTo>
                  <a:cubicBezTo>
                    <a:pt x="775" y="3258"/>
                    <a:pt x="229" y="2943"/>
                    <a:pt x="54" y="2405"/>
                  </a:cubicBezTo>
                  <a:cubicBezTo>
                    <a:pt x="-69" y="2022"/>
                    <a:pt x="29" y="1592"/>
                    <a:pt x="250" y="1256"/>
                  </a:cubicBezTo>
                  <a:cubicBezTo>
                    <a:pt x="472" y="921"/>
                    <a:pt x="804" y="672"/>
                    <a:pt x="1157" y="482"/>
                  </a:cubicBezTo>
                  <a:cubicBezTo>
                    <a:pt x="2227" y="-92"/>
                    <a:pt x="3555" y="-158"/>
                    <a:pt x="4675" y="30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70" name="Google Shape;170;p50"/>
            <p:cNvSpPr/>
            <p:nvPr/>
          </p:nvSpPr>
          <p:spPr>
            <a:xfrm rot="2302702">
              <a:off x="838199" y="-1219200"/>
              <a:ext cx="2230796" cy="2710269"/>
            </a:xfrm>
            <a:custGeom>
              <a:avLst/>
              <a:gdLst/>
              <a:ahLst/>
              <a:cxnLst/>
              <a:rect l="l" t="t" r="r" b="b"/>
              <a:pathLst>
                <a:path w="5066" h="6155" extrusionOk="0">
                  <a:moveTo>
                    <a:pt x="105" y="4345"/>
                  </a:moveTo>
                  <a:lnTo>
                    <a:pt x="105" y="4345"/>
                  </a:lnTo>
                  <a:cubicBezTo>
                    <a:pt x="-290" y="2697"/>
                    <a:pt x="435" y="626"/>
                    <a:pt x="2190" y="95"/>
                  </a:cubicBezTo>
                  <a:cubicBezTo>
                    <a:pt x="3228" y="-220"/>
                    <a:pt x="4505" y="265"/>
                    <a:pt x="4910" y="1271"/>
                  </a:cubicBezTo>
                  <a:cubicBezTo>
                    <a:pt x="5136" y="1833"/>
                    <a:pt x="5083" y="2467"/>
                    <a:pt x="4964" y="3061"/>
                  </a:cubicBezTo>
                  <a:cubicBezTo>
                    <a:pt x="4785" y="3947"/>
                    <a:pt x="4446" y="4836"/>
                    <a:pt x="3791" y="5457"/>
                  </a:cubicBezTo>
                  <a:cubicBezTo>
                    <a:pt x="3135" y="6079"/>
                    <a:pt x="2109" y="6370"/>
                    <a:pt x="1295" y="5975"/>
                  </a:cubicBezTo>
                  <a:cubicBezTo>
                    <a:pt x="670" y="5672"/>
                    <a:pt x="267" y="5021"/>
                    <a:pt x="105" y="434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71" name="Google Shape;171;p50"/>
            <p:cNvSpPr/>
            <p:nvPr/>
          </p:nvSpPr>
          <p:spPr>
            <a:xfrm>
              <a:off x="1904992" y="3899775"/>
              <a:ext cx="2742044" cy="2005726"/>
            </a:xfrm>
            <a:custGeom>
              <a:avLst/>
              <a:gdLst/>
              <a:ahLst/>
              <a:cxnLst/>
              <a:rect l="l" t="t" r="r" b="b"/>
              <a:pathLst>
                <a:path w="6227" h="4555" extrusionOk="0">
                  <a:moveTo>
                    <a:pt x="5259" y="4136"/>
                  </a:moveTo>
                  <a:lnTo>
                    <a:pt x="5259" y="4136"/>
                  </a:lnTo>
                  <a:cubicBezTo>
                    <a:pt x="3676" y="4935"/>
                    <a:pt x="1144" y="4622"/>
                    <a:pt x="261" y="2922"/>
                  </a:cubicBezTo>
                  <a:cubicBezTo>
                    <a:pt x="-18" y="2384"/>
                    <a:pt x="-91" y="1727"/>
                    <a:pt x="131" y="1164"/>
                  </a:cubicBezTo>
                  <a:cubicBezTo>
                    <a:pt x="438" y="387"/>
                    <a:pt x="1323" y="-114"/>
                    <a:pt x="2146" y="22"/>
                  </a:cubicBezTo>
                  <a:cubicBezTo>
                    <a:pt x="3248" y="205"/>
                    <a:pt x="3949" y="1309"/>
                    <a:pt x="4962" y="1779"/>
                  </a:cubicBezTo>
                  <a:cubicBezTo>
                    <a:pt x="5389" y="1977"/>
                    <a:pt x="5911" y="2096"/>
                    <a:pt x="6133" y="2511"/>
                  </a:cubicBezTo>
                  <a:cubicBezTo>
                    <a:pt x="6295" y="2814"/>
                    <a:pt x="6234" y="3202"/>
                    <a:pt x="6047" y="3490"/>
                  </a:cubicBezTo>
                  <a:cubicBezTo>
                    <a:pt x="5860" y="3779"/>
                    <a:pt x="5566" y="3982"/>
                    <a:pt x="5259" y="413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172" name="Google Shape;172;p50"/>
          <p:cNvGrpSpPr/>
          <p:nvPr/>
        </p:nvGrpSpPr>
        <p:grpSpPr>
          <a:xfrm>
            <a:off x="657701" y="-1302381"/>
            <a:ext cx="10879100" cy="9462965"/>
            <a:chOff x="493275" y="-976786"/>
            <a:chExt cx="8159325" cy="7097224"/>
          </a:xfrm>
        </p:grpSpPr>
        <p:grpSp>
          <p:nvGrpSpPr>
            <p:cNvPr id="173" name="Google Shape;173;p50"/>
            <p:cNvGrpSpPr/>
            <p:nvPr/>
          </p:nvGrpSpPr>
          <p:grpSpPr>
            <a:xfrm>
              <a:off x="493275" y="3543738"/>
              <a:ext cx="4787225" cy="2576700"/>
              <a:chOff x="493275" y="3543738"/>
              <a:chExt cx="4787225" cy="2576700"/>
            </a:xfrm>
          </p:grpSpPr>
          <p:cxnSp>
            <p:nvCxnSpPr>
              <p:cNvPr id="174" name="Google Shape;174;p50"/>
              <p:cNvCxnSpPr/>
              <p:nvPr/>
            </p:nvCxnSpPr>
            <p:spPr>
              <a:xfrm>
                <a:off x="708500" y="4832088"/>
                <a:ext cx="4572000" cy="0"/>
              </a:xfrm>
              <a:prstGeom prst="straightConnector1">
                <a:avLst/>
              </a:prstGeom>
              <a:noFill/>
              <a:ln w="9525" cap="flat" cmpd="sng">
                <a:solidFill>
                  <a:schemeClr val="dk1"/>
                </a:solidFill>
                <a:prstDash val="solid"/>
                <a:round/>
                <a:headEnd type="none" w="sm" len="sm"/>
                <a:tailEnd type="none" w="sm" len="sm"/>
              </a:ln>
            </p:spPr>
          </p:cxnSp>
          <p:sp>
            <p:nvSpPr>
              <p:cNvPr id="175" name="Google Shape;175;p50"/>
              <p:cNvSpPr/>
              <p:nvPr/>
            </p:nvSpPr>
            <p:spPr>
              <a:xfrm rot="-5400000">
                <a:off x="371274" y="47100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76" name="Google Shape;176;p50"/>
              <p:cNvCxnSpPr/>
              <p:nvPr/>
            </p:nvCxnSpPr>
            <p:spPr>
              <a:xfrm>
                <a:off x="493275" y="3543738"/>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177" name="Google Shape;177;p50"/>
            <p:cNvGrpSpPr/>
            <p:nvPr/>
          </p:nvGrpSpPr>
          <p:grpSpPr>
            <a:xfrm>
              <a:off x="3865375" y="-976786"/>
              <a:ext cx="4787225" cy="5351700"/>
              <a:chOff x="3865375" y="-976786"/>
              <a:chExt cx="4787225" cy="5351700"/>
            </a:xfrm>
          </p:grpSpPr>
          <p:cxnSp>
            <p:nvCxnSpPr>
              <p:cNvPr id="178" name="Google Shape;178;p50"/>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179" name="Google Shape;179;p50"/>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80" name="Google Shape;180;p50"/>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sp>
        <p:nvSpPr>
          <p:cNvPr id="181" name="Google Shape;181;p50"/>
          <p:cNvSpPr txBox="1">
            <a:spLocks noGrp="1"/>
          </p:cNvSpPr>
          <p:nvPr>
            <p:ph type="subTitle" idx="1"/>
          </p:nvPr>
        </p:nvSpPr>
        <p:spPr>
          <a:xfrm>
            <a:off x="960000" y="3654800"/>
            <a:ext cx="3456000" cy="123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182" name="Google Shape;182;p50"/>
          <p:cNvSpPr txBox="1">
            <a:spLocks noGrp="1"/>
          </p:cNvSpPr>
          <p:nvPr>
            <p:ph type="title"/>
          </p:nvPr>
        </p:nvSpPr>
        <p:spPr>
          <a:xfrm>
            <a:off x="960000" y="1972000"/>
            <a:ext cx="3456000" cy="16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33"/>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83"/>
        <p:cNvGrpSpPr/>
        <p:nvPr/>
      </p:nvGrpSpPr>
      <p:grpSpPr>
        <a:xfrm>
          <a:off x="0" y="0"/>
          <a:ext cx="0" cy="0"/>
          <a:chOff x="0" y="0"/>
          <a:chExt cx="0" cy="0"/>
        </a:xfrm>
      </p:grpSpPr>
      <p:grpSp>
        <p:nvGrpSpPr>
          <p:cNvPr id="184" name="Google Shape;184;p51"/>
          <p:cNvGrpSpPr/>
          <p:nvPr/>
        </p:nvGrpSpPr>
        <p:grpSpPr>
          <a:xfrm>
            <a:off x="-1015985" y="-1320791"/>
            <a:ext cx="12090376" cy="10210785"/>
            <a:chOff x="-761989" y="-990594"/>
            <a:chExt cx="9067782" cy="7658089"/>
          </a:xfrm>
        </p:grpSpPr>
        <p:sp>
          <p:nvSpPr>
            <p:cNvPr id="185" name="Google Shape;185;p51"/>
            <p:cNvSpPr/>
            <p:nvPr/>
          </p:nvSpPr>
          <p:spPr>
            <a:xfrm>
              <a:off x="-761989" y="1189129"/>
              <a:ext cx="2039545" cy="2765235"/>
            </a:xfrm>
            <a:custGeom>
              <a:avLst/>
              <a:gdLst/>
              <a:ahLst/>
              <a:cxnLst/>
              <a:rect l="l" t="t" r="r" b="b"/>
              <a:pathLst>
                <a:path w="5162" h="6999" extrusionOk="0">
                  <a:moveTo>
                    <a:pt x="4716" y="1439"/>
                  </a:moveTo>
                  <a:lnTo>
                    <a:pt x="4716" y="1439"/>
                  </a:lnTo>
                  <a:cubicBezTo>
                    <a:pt x="5714" y="3088"/>
                    <a:pt x="4892" y="4829"/>
                    <a:pt x="3675" y="6082"/>
                  </a:cubicBezTo>
                  <a:cubicBezTo>
                    <a:pt x="3142" y="6632"/>
                    <a:pt x="2407" y="7032"/>
                    <a:pt x="1641" y="6997"/>
                  </a:cubicBezTo>
                  <a:cubicBezTo>
                    <a:pt x="876" y="6961"/>
                    <a:pt x="117" y="6401"/>
                    <a:pt x="13" y="5642"/>
                  </a:cubicBezTo>
                  <a:cubicBezTo>
                    <a:pt x="-31" y="5321"/>
                    <a:pt x="39" y="4997"/>
                    <a:pt x="108" y="4680"/>
                  </a:cubicBezTo>
                  <a:cubicBezTo>
                    <a:pt x="335" y="3644"/>
                    <a:pt x="561" y="2609"/>
                    <a:pt x="788" y="1573"/>
                  </a:cubicBezTo>
                  <a:cubicBezTo>
                    <a:pt x="890" y="1106"/>
                    <a:pt x="1012" y="604"/>
                    <a:pt x="1378" y="296"/>
                  </a:cubicBezTo>
                  <a:cubicBezTo>
                    <a:pt x="1751" y="-19"/>
                    <a:pt x="2294" y="-50"/>
                    <a:pt x="2772" y="53"/>
                  </a:cubicBezTo>
                  <a:cubicBezTo>
                    <a:pt x="3572" y="225"/>
                    <a:pt x="4292" y="739"/>
                    <a:pt x="4716" y="1439"/>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86" name="Google Shape;186;p51"/>
            <p:cNvSpPr/>
            <p:nvPr/>
          </p:nvSpPr>
          <p:spPr>
            <a:xfrm>
              <a:off x="5140587" y="-990594"/>
              <a:ext cx="3165206" cy="2717034"/>
            </a:xfrm>
            <a:custGeom>
              <a:avLst/>
              <a:gdLst/>
              <a:ahLst/>
              <a:cxnLst/>
              <a:rect l="l" t="t" r="r" b="b"/>
              <a:pathLst>
                <a:path w="8011" h="6877" extrusionOk="0">
                  <a:moveTo>
                    <a:pt x="3798" y="6730"/>
                  </a:moveTo>
                  <a:lnTo>
                    <a:pt x="3798" y="6730"/>
                  </a:lnTo>
                  <a:cubicBezTo>
                    <a:pt x="2080" y="6233"/>
                    <a:pt x="-483" y="4111"/>
                    <a:pt x="79" y="2035"/>
                  </a:cubicBezTo>
                  <a:cubicBezTo>
                    <a:pt x="306" y="1193"/>
                    <a:pt x="1016" y="534"/>
                    <a:pt x="1833" y="231"/>
                  </a:cubicBezTo>
                  <a:cubicBezTo>
                    <a:pt x="2650" y="-72"/>
                    <a:pt x="3559" y="-50"/>
                    <a:pt x="4408" y="144"/>
                  </a:cubicBezTo>
                  <a:cubicBezTo>
                    <a:pt x="5606" y="418"/>
                    <a:pt x="6757" y="1063"/>
                    <a:pt x="7437" y="2088"/>
                  </a:cubicBezTo>
                  <a:cubicBezTo>
                    <a:pt x="8116" y="3113"/>
                    <a:pt x="8238" y="4542"/>
                    <a:pt x="7559" y="5567"/>
                  </a:cubicBezTo>
                  <a:cubicBezTo>
                    <a:pt x="6783" y="6738"/>
                    <a:pt x="5147" y="7120"/>
                    <a:pt x="3798" y="6730"/>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187" name="Google Shape;187;p51"/>
            <p:cNvSpPr/>
            <p:nvPr/>
          </p:nvSpPr>
          <p:spPr>
            <a:xfrm>
              <a:off x="3244926" y="3768720"/>
              <a:ext cx="3917886" cy="2898775"/>
            </a:xfrm>
            <a:custGeom>
              <a:avLst/>
              <a:gdLst/>
              <a:ahLst/>
              <a:cxnLst/>
              <a:rect l="l" t="t" r="r" b="b"/>
              <a:pathLst>
                <a:path w="9916" h="7337" extrusionOk="0">
                  <a:moveTo>
                    <a:pt x="9021" y="4016"/>
                  </a:moveTo>
                  <a:cubicBezTo>
                    <a:pt x="8162" y="5183"/>
                    <a:pt x="6537" y="6959"/>
                    <a:pt x="4905" y="7337"/>
                  </a:cubicBezTo>
                  <a:lnTo>
                    <a:pt x="3634" y="7337"/>
                  </a:lnTo>
                  <a:cubicBezTo>
                    <a:pt x="1916" y="7011"/>
                    <a:pt x="80" y="5677"/>
                    <a:pt x="2" y="3861"/>
                  </a:cubicBezTo>
                  <a:cubicBezTo>
                    <a:pt x="-44" y="2789"/>
                    <a:pt x="676" y="1675"/>
                    <a:pt x="1727" y="1459"/>
                  </a:cubicBezTo>
                  <a:cubicBezTo>
                    <a:pt x="2655" y="1268"/>
                    <a:pt x="3610" y="1758"/>
                    <a:pt x="4548" y="1628"/>
                  </a:cubicBezTo>
                  <a:cubicBezTo>
                    <a:pt x="5345" y="1517"/>
                    <a:pt x="6004" y="980"/>
                    <a:pt x="6688" y="555"/>
                  </a:cubicBezTo>
                  <a:cubicBezTo>
                    <a:pt x="7371" y="131"/>
                    <a:pt x="8234" y="-198"/>
                    <a:pt x="8964" y="140"/>
                  </a:cubicBezTo>
                  <a:cubicBezTo>
                    <a:pt x="9638" y="452"/>
                    <a:pt x="9972" y="1265"/>
                    <a:pt x="9909" y="2005"/>
                  </a:cubicBezTo>
                  <a:cubicBezTo>
                    <a:pt x="9846" y="2744"/>
                    <a:pt x="9460" y="3418"/>
                    <a:pt x="9021" y="40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188" name="Google Shape;188;p51"/>
          <p:cNvGrpSpPr/>
          <p:nvPr/>
        </p:nvGrpSpPr>
        <p:grpSpPr>
          <a:xfrm>
            <a:off x="-1062597" y="415201"/>
            <a:ext cx="14317181" cy="6023068"/>
            <a:chOff x="-796948" y="311400"/>
            <a:chExt cx="10737886" cy="4517301"/>
          </a:xfrm>
        </p:grpSpPr>
        <p:grpSp>
          <p:nvGrpSpPr>
            <p:cNvPr id="189" name="Google Shape;189;p51"/>
            <p:cNvGrpSpPr/>
            <p:nvPr/>
          </p:nvGrpSpPr>
          <p:grpSpPr>
            <a:xfrm>
              <a:off x="-796948" y="311400"/>
              <a:ext cx="5351700" cy="2787545"/>
              <a:chOff x="-796948" y="311400"/>
              <a:chExt cx="5351700" cy="2787545"/>
            </a:xfrm>
          </p:grpSpPr>
          <p:cxnSp>
            <p:nvCxnSpPr>
              <p:cNvPr id="190" name="Google Shape;190;p51"/>
              <p:cNvCxnSpPr/>
              <p:nvPr/>
            </p:nvCxnSpPr>
            <p:spPr>
              <a:xfrm>
                <a:off x="-796948" y="311400"/>
                <a:ext cx="5351700" cy="0"/>
              </a:xfrm>
              <a:prstGeom prst="straightConnector1">
                <a:avLst/>
              </a:prstGeom>
              <a:noFill/>
              <a:ln w="9525" cap="flat" cmpd="sng">
                <a:solidFill>
                  <a:schemeClr val="dk1"/>
                </a:solidFill>
                <a:prstDash val="solid"/>
                <a:round/>
                <a:headEnd type="none" w="sm" len="sm"/>
                <a:tailEnd type="none" w="sm" len="sm"/>
              </a:ln>
            </p:spPr>
          </p:cxnSp>
          <p:sp>
            <p:nvSpPr>
              <p:cNvPr id="191" name="Google Shape;191;p51"/>
              <p:cNvSpPr/>
              <p:nvPr/>
            </p:nvSpPr>
            <p:spPr>
              <a:xfrm>
                <a:off x="247206"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92" name="Google Shape;192;p51"/>
              <p:cNvCxnSpPr/>
              <p:nvPr/>
            </p:nvCxnSpPr>
            <p:spPr>
              <a:xfrm rot="10800000">
                <a:off x="491211" y="526745"/>
                <a:ext cx="0" cy="2572200"/>
              </a:xfrm>
              <a:prstGeom prst="straightConnector1">
                <a:avLst/>
              </a:prstGeom>
              <a:noFill/>
              <a:ln w="9525" cap="flat" cmpd="sng">
                <a:solidFill>
                  <a:schemeClr val="dk1"/>
                </a:solidFill>
                <a:prstDash val="solid"/>
                <a:round/>
                <a:headEnd type="none" w="sm" len="sm"/>
                <a:tailEnd type="none" w="sm" len="sm"/>
              </a:ln>
            </p:spPr>
          </p:cxnSp>
        </p:grpSp>
        <p:grpSp>
          <p:nvGrpSpPr>
            <p:cNvPr id="193" name="Google Shape;193;p51"/>
            <p:cNvGrpSpPr/>
            <p:nvPr/>
          </p:nvGrpSpPr>
          <p:grpSpPr>
            <a:xfrm>
              <a:off x="7363338" y="765202"/>
              <a:ext cx="2577600" cy="4063499"/>
              <a:chOff x="7363338" y="765202"/>
              <a:chExt cx="2577600" cy="4063499"/>
            </a:xfrm>
          </p:grpSpPr>
          <p:sp>
            <p:nvSpPr>
              <p:cNvPr id="194" name="Google Shape;194;p51"/>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195" name="Google Shape;195;p51"/>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196" name="Google Shape;196;p51"/>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197" name="Google Shape;197;p51"/>
          <p:cNvSpPr txBox="1">
            <a:spLocks noGrp="1"/>
          </p:cNvSpPr>
          <p:nvPr>
            <p:ph type="subTitle" idx="1"/>
          </p:nvPr>
        </p:nvSpPr>
        <p:spPr>
          <a:xfrm>
            <a:off x="5655067" y="3418600"/>
            <a:ext cx="432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198" name="Google Shape;198;p51"/>
          <p:cNvSpPr txBox="1">
            <a:spLocks noGrp="1"/>
          </p:cNvSpPr>
          <p:nvPr>
            <p:ph type="title"/>
          </p:nvPr>
        </p:nvSpPr>
        <p:spPr>
          <a:xfrm>
            <a:off x="5655067" y="2454200"/>
            <a:ext cx="4320000" cy="96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9"/>
        <p:cNvGrpSpPr/>
        <p:nvPr/>
      </p:nvGrpSpPr>
      <p:grpSpPr>
        <a:xfrm>
          <a:off x="0" y="0"/>
          <a:ext cx="0" cy="0"/>
          <a:chOff x="0" y="0"/>
          <a:chExt cx="0" cy="0"/>
        </a:xfrm>
      </p:grpSpPr>
      <p:grpSp>
        <p:nvGrpSpPr>
          <p:cNvPr id="200" name="Google Shape;200;p52"/>
          <p:cNvGrpSpPr/>
          <p:nvPr/>
        </p:nvGrpSpPr>
        <p:grpSpPr>
          <a:xfrm>
            <a:off x="604770" y="-1970394"/>
            <a:ext cx="13517638" cy="11006477"/>
            <a:chOff x="453577" y="-1477795"/>
            <a:chExt cx="10138229" cy="8254858"/>
          </a:xfrm>
        </p:grpSpPr>
        <p:sp>
          <p:nvSpPr>
            <p:cNvPr id="201" name="Google Shape;201;p52"/>
            <p:cNvSpPr/>
            <p:nvPr/>
          </p:nvSpPr>
          <p:spPr>
            <a:xfrm rot="-3107554">
              <a:off x="990596" y="3188773"/>
              <a:ext cx="3158862" cy="2900456"/>
            </a:xfrm>
            <a:custGeom>
              <a:avLst/>
              <a:gdLst/>
              <a:ahLst/>
              <a:cxnLst/>
              <a:rect l="l" t="t" r="r" b="b"/>
              <a:pathLst>
                <a:path w="8741" h="8026" extrusionOk="0">
                  <a:moveTo>
                    <a:pt x="5516" y="7968"/>
                  </a:moveTo>
                  <a:lnTo>
                    <a:pt x="5516" y="7968"/>
                  </a:lnTo>
                  <a:cubicBezTo>
                    <a:pt x="3919" y="7759"/>
                    <a:pt x="1157" y="7062"/>
                    <a:pt x="413" y="5424"/>
                  </a:cubicBezTo>
                  <a:cubicBezTo>
                    <a:pt x="-317" y="3819"/>
                    <a:pt x="-148" y="1328"/>
                    <a:pt x="1479" y="338"/>
                  </a:cubicBezTo>
                  <a:cubicBezTo>
                    <a:pt x="2356" y="-196"/>
                    <a:pt x="3622" y="-106"/>
                    <a:pt x="4289" y="674"/>
                  </a:cubicBezTo>
                  <a:cubicBezTo>
                    <a:pt x="4877" y="1363"/>
                    <a:pt x="4908" y="2390"/>
                    <a:pt x="5450" y="3116"/>
                  </a:cubicBezTo>
                  <a:cubicBezTo>
                    <a:pt x="5912" y="3733"/>
                    <a:pt x="6666" y="4037"/>
                    <a:pt x="7338" y="4414"/>
                  </a:cubicBezTo>
                  <a:cubicBezTo>
                    <a:pt x="8010" y="4791"/>
                    <a:pt x="8683" y="5362"/>
                    <a:pt x="8738" y="6130"/>
                  </a:cubicBezTo>
                  <a:cubicBezTo>
                    <a:pt x="8788" y="6839"/>
                    <a:pt x="8260" y="7494"/>
                    <a:pt x="7611" y="7783"/>
                  </a:cubicBezTo>
                  <a:cubicBezTo>
                    <a:pt x="6962" y="8072"/>
                    <a:pt x="6220" y="8060"/>
                    <a:pt x="5516" y="796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02" name="Google Shape;202;p52"/>
            <p:cNvSpPr/>
            <p:nvPr/>
          </p:nvSpPr>
          <p:spPr>
            <a:xfrm>
              <a:off x="7566200" y="-533400"/>
              <a:ext cx="3025606" cy="2350704"/>
            </a:xfrm>
            <a:custGeom>
              <a:avLst/>
              <a:gdLst/>
              <a:ahLst/>
              <a:cxnLst/>
              <a:rect l="l" t="t" r="r" b="b"/>
              <a:pathLst>
                <a:path w="7617" h="5918" extrusionOk="0">
                  <a:moveTo>
                    <a:pt x="5786" y="5575"/>
                  </a:moveTo>
                  <a:lnTo>
                    <a:pt x="5786" y="5575"/>
                  </a:lnTo>
                  <a:cubicBezTo>
                    <a:pt x="3880" y="6498"/>
                    <a:pt x="2061" y="5421"/>
                    <a:pt x="814" y="3962"/>
                  </a:cubicBezTo>
                  <a:cubicBezTo>
                    <a:pt x="268" y="3322"/>
                    <a:pt x="-95" y="2478"/>
                    <a:pt x="22" y="1644"/>
                  </a:cubicBezTo>
                  <a:cubicBezTo>
                    <a:pt x="139" y="810"/>
                    <a:pt x="829" y="37"/>
                    <a:pt x="1670" y="2"/>
                  </a:cubicBezTo>
                  <a:cubicBezTo>
                    <a:pt x="2025" y="-13"/>
                    <a:pt x="2373" y="96"/>
                    <a:pt x="2712" y="204"/>
                  </a:cubicBezTo>
                  <a:cubicBezTo>
                    <a:pt x="3822" y="558"/>
                    <a:pt x="4932" y="911"/>
                    <a:pt x="6041" y="1265"/>
                  </a:cubicBezTo>
                  <a:cubicBezTo>
                    <a:pt x="6541" y="1424"/>
                    <a:pt x="7078" y="1609"/>
                    <a:pt x="7377" y="2040"/>
                  </a:cubicBezTo>
                  <a:cubicBezTo>
                    <a:pt x="7684" y="2481"/>
                    <a:pt x="7662" y="3078"/>
                    <a:pt x="7501" y="3590"/>
                  </a:cubicBezTo>
                  <a:cubicBezTo>
                    <a:pt x="7230" y="4448"/>
                    <a:pt x="6595" y="5183"/>
                    <a:pt x="5786" y="557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03" name="Google Shape;203;p52"/>
            <p:cNvSpPr/>
            <p:nvPr/>
          </p:nvSpPr>
          <p:spPr>
            <a:xfrm rot="-2541889">
              <a:off x="2667008" y="-838198"/>
              <a:ext cx="2712649" cy="2101324"/>
            </a:xfrm>
            <a:custGeom>
              <a:avLst/>
              <a:gdLst/>
              <a:ahLst/>
              <a:cxnLst/>
              <a:rect l="l" t="t" r="r" b="b"/>
              <a:pathLst>
                <a:path w="6541" h="5067" extrusionOk="0">
                  <a:moveTo>
                    <a:pt x="4044" y="5058"/>
                  </a:moveTo>
                  <a:lnTo>
                    <a:pt x="4044" y="5058"/>
                  </a:lnTo>
                  <a:cubicBezTo>
                    <a:pt x="2643" y="5168"/>
                    <a:pt x="170" y="4317"/>
                    <a:pt x="8" y="2633"/>
                  </a:cubicBezTo>
                  <a:cubicBezTo>
                    <a:pt x="-58" y="1951"/>
                    <a:pt x="282" y="1270"/>
                    <a:pt x="799" y="821"/>
                  </a:cubicBezTo>
                  <a:cubicBezTo>
                    <a:pt x="1316" y="372"/>
                    <a:pt x="1991" y="136"/>
                    <a:pt x="2669" y="44"/>
                  </a:cubicBezTo>
                  <a:cubicBezTo>
                    <a:pt x="3626" y="-87"/>
                    <a:pt x="4652" y="69"/>
                    <a:pt x="5436" y="635"/>
                  </a:cubicBezTo>
                  <a:cubicBezTo>
                    <a:pt x="6219" y="1200"/>
                    <a:pt x="6705" y="2218"/>
                    <a:pt x="6489" y="3160"/>
                  </a:cubicBezTo>
                  <a:cubicBezTo>
                    <a:pt x="6243" y="4237"/>
                    <a:pt x="5145" y="4971"/>
                    <a:pt x="4044" y="505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204" name="Google Shape;204;p52"/>
          <p:cNvGrpSpPr/>
          <p:nvPr/>
        </p:nvGrpSpPr>
        <p:grpSpPr>
          <a:xfrm>
            <a:off x="657701" y="415202"/>
            <a:ext cx="12596884" cy="7745382"/>
            <a:chOff x="493275" y="311401"/>
            <a:chExt cx="9447663" cy="5809037"/>
          </a:xfrm>
        </p:grpSpPr>
        <p:grpSp>
          <p:nvGrpSpPr>
            <p:cNvPr id="205" name="Google Shape;205;p52"/>
            <p:cNvGrpSpPr/>
            <p:nvPr/>
          </p:nvGrpSpPr>
          <p:grpSpPr>
            <a:xfrm>
              <a:off x="493275" y="768738"/>
              <a:ext cx="4787225" cy="5351700"/>
              <a:chOff x="493275" y="768738"/>
              <a:chExt cx="4787225" cy="5351700"/>
            </a:xfrm>
          </p:grpSpPr>
          <p:cxnSp>
            <p:nvCxnSpPr>
              <p:cNvPr id="206" name="Google Shape;206;p52"/>
              <p:cNvCxnSpPr/>
              <p:nvPr/>
            </p:nvCxnSpPr>
            <p:spPr>
              <a:xfrm>
                <a:off x="708500" y="4832264"/>
                <a:ext cx="4572000" cy="0"/>
              </a:xfrm>
              <a:prstGeom prst="straightConnector1">
                <a:avLst/>
              </a:prstGeom>
              <a:noFill/>
              <a:ln w="9525" cap="flat" cmpd="sng">
                <a:solidFill>
                  <a:schemeClr val="dk1"/>
                </a:solidFill>
                <a:prstDash val="solid"/>
                <a:round/>
                <a:headEnd type="none" w="sm" len="sm"/>
                <a:tailEnd type="none" w="sm" len="sm"/>
              </a:ln>
            </p:spPr>
          </p:cxnSp>
          <p:sp>
            <p:nvSpPr>
              <p:cNvPr id="207" name="Google Shape;207;p52"/>
              <p:cNvSpPr/>
              <p:nvPr/>
            </p:nvSpPr>
            <p:spPr>
              <a:xfrm rot="-5400000">
                <a:off x="371274" y="4710260"/>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08" name="Google Shape;208;p52"/>
              <p:cNvCxnSpPr/>
              <p:nvPr/>
            </p:nvCxnSpPr>
            <p:spPr>
              <a:xfrm>
                <a:off x="493275" y="768738"/>
                <a:ext cx="0" cy="5351700"/>
              </a:xfrm>
              <a:prstGeom prst="straightConnector1">
                <a:avLst/>
              </a:prstGeom>
              <a:noFill/>
              <a:ln w="9525" cap="flat" cmpd="sng">
                <a:solidFill>
                  <a:schemeClr val="dk1"/>
                </a:solidFill>
                <a:prstDash val="solid"/>
                <a:round/>
                <a:headEnd type="none" w="sm" len="sm"/>
                <a:tailEnd type="none" w="sm" len="sm"/>
              </a:ln>
            </p:spPr>
          </p:cxnSp>
        </p:grpSp>
        <p:grpSp>
          <p:nvGrpSpPr>
            <p:cNvPr id="209" name="Google Shape;209;p52"/>
            <p:cNvGrpSpPr/>
            <p:nvPr/>
          </p:nvGrpSpPr>
          <p:grpSpPr>
            <a:xfrm>
              <a:off x="7363338" y="311401"/>
              <a:ext cx="2577600" cy="4063499"/>
              <a:chOff x="7363338" y="311401"/>
              <a:chExt cx="2577600" cy="4063499"/>
            </a:xfrm>
          </p:grpSpPr>
          <p:sp>
            <p:nvSpPr>
              <p:cNvPr id="210" name="Google Shape;210;p52"/>
              <p:cNvSpPr/>
              <p:nvPr/>
            </p:nvSpPr>
            <p:spPr>
              <a:xfrm>
                <a:off x="8408582" y="311402"/>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11" name="Google Shape;211;p52"/>
              <p:cNvCxnSpPr/>
              <p:nvPr/>
            </p:nvCxnSpPr>
            <p:spPr>
              <a:xfrm rot="10800000">
                <a:off x="8652600" y="526500"/>
                <a:ext cx="0" cy="3848400"/>
              </a:xfrm>
              <a:prstGeom prst="straightConnector1">
                <a:avLst/>
              </a:prstGeom>
              <a:noFill/>
              <a:ln w="9525" cap="flat" cmpd="sng">
                <a:solidFill>
                  <a:schemeClr val="dk1"/>
                </a:solidFill>
                <a:prstDash val="solid"/>
                <a:round/>
                <a:headEnd type="none" w="sm" len="sm"/>
                <a:tailEnd type="none" w="sm" len="sm"/>
              </a:ln>
            </p:spPr>
          </p:cxnSp>
          <p:cxnSp>
            <p:nvCxnSpPr>
              <p:cNvPr id="212" name="Google Shape;212;p52"/>
              <p:cNvCxnSpPr/>
              <p:nvPr/>
            </p:nvCxnSpPr>
            <p:spPr>
              <a:xfrm>
                <a:off x="7363338" y="3114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213" name="Google Shape;213;p52"/>
          <p:cNvSpPr txBox="1">
            <a:spLocks noGrp="1"/>
          </p:cNvSpPr>
          <p:nvPr>
            <p:ph type="subTitle" idx="1"/>
          </p:nvPr>
        </p:nvSpPr>
        <p:spPr>
          <a:xfrm>
            <a:off x="1917067" y="3418600"/>
            <a:ext cx="432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14" name="Google Shape;214;p52"/>
          <p:cNvSpPr txBox="1">
            <a:spLocks noGrp="1"/>
          </p:cNvSpPr>
          <p:nvPr>
            <p:ph type="title"/>
          </p:nvPr>
        </p:nvSpPr>
        <p:spPr>
          <a:xfrm>
            <a:off x="1917067" y="2454200"/>
            <a:ext cx="4320000" cy="96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15"/>
        <p:cNvGrpSpPr/>
        <p:nvPr/>
      </p:nvGrpSpPr>
      <p:grpSpPr>
        <a:xfrm>
          <a:off x="0" y="0"/>
          <a:ext cx="0" cy="0"/>
          <a:chOff x="0" y="0"/>
          <a:chExt cx="0" cy="0"/>
        </a:xfrm>
      </p:grpSpPr>
      <p:grpSp>
        <p:nvGrpSpPr>
          <p:cNvPr id="216" name="Google Shape;216;p53"/>
          <p:cNvGrpSpPr/>
          <p:nvPr/>
        </p:nvGrpSpPr>
        <p:grpSpPr>
          <a:xfrm>
            <a:off x="-1957517" y="-1320812"/>
            <a:ext cx="15571908" cy="8991614"/>
            <a:chOff x="-1468138" y="-990609"/>
            <a:chExt cx="11678931" cy="6743710"/>
          </a:xfrm>
        </p:grpSpPr>
        <p:sp>
          <p:nvSpPr>
            <p:cNvPr id="217" name="Google Shape;217;p53"/>
            <p:cNvSpPr/>
            <p:nvPr/>
          </p:nvSpPr>
          <p:spPr>
            <a:xfrm>
              <a:off x="7133204" y="-990609"/>
              <a:ext cx="3077589" cy="2879351"/>
            </a:xfrm>
            <a:custGeom>
              <a:avLst/>
              <a:gdLst/>
              <a:ahLst/>
              <a:cxnLst/>
              <a:rect l="l" t="t" r="r" b="b"/>
              <a:pathLst>
                <a:path w="6989" h="6539" extrusionOk="0">
                  <a:moveTo>
                    <a:pt x="4675" y="308"/>
                  </a:moveTo>
                  <a:lnTo>
                    <a:pt x="4675" y="308"/>
                  </a:lnTo>
                  <a:cubicBezTo>
                    <a:pt x="5140" y="502"/>
                    <a:pt x="5566" y="786"/>
                    <a:pt x="5929" y="1135"/>
                  </a:cubicBezTo>
                  <a:cubicBezTo>
                    <a:pt x="6519" y="1702"/>
                    <a:pt x="6928" y="2367"/>
                    <a:pt x="6973" y="3181"/>
                  </a:cubicBezTo>
                  <a:cubicBezTo>
                    <a:pt x="7020" y="4020"/>
                    <a:pt x="6998" y="4760"/>
                    <a:pt x="6458" y="5463"/>
                  </a:cubicBezTo>
                  <a:cubicBezTo>
                    <a:pt x="5916" y="6168"/>
                    <a:pt x="5016" y="6582"/>
                    <a:pt x="4128" y="6535"/>
                  </a:cubicBezTo>
                  <a:cubicBezTo>
                    <a:pt x="3240" y="6489"/>
                    <a:pt x="2389" y="5983"/>
                    <a:pt x="1924" y="5225"/>
                  </a:cubicBezTo>
                  <a:cubicBezTo>
                    <a:pt x="1624" y="4736"/>
                    <a:pt x="1479" y="4156"/>
                    <a:pt x="1124" y="3704"/>
                  </a:cubicBezTo>
                  <a:cubicBezTo>
                    <a:pt x="775" y="3258"/>
                    <a:pt x="229" y="2943"/>
                    <a:pt x="54" y="2405"/>
                  </a:cubicBezTo>
                  <a:cubicBezTo>
                    <a:pt x="-69" y="2022"/>
                    <a:pt x="29" y="1592"/>
                    <a:pt x="250" y="1256"/>
                  </a:cubicBezTo>
                  <a:cubicBezTo>
                    <a:pt x="472" y="921"/>
                    <a:pt x="804" y="672"/>
                    <a:pt x="1157" y="482"/>
                  </a:cubicBezTo>
                  <a:cubicBezTo>
                    <a:pt x="2227" y="-92"/>
                    <a:pt x="3555" y="-158"/>
                    <a:pt x="4675" y="30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18" name="Google Shape;218;p53"/>
            <p:cNvSpPr/>
            <p:nvPr/>
          </p:nvSpPr>
          <p:spPr>
            <a:xfrm rot="942177">
              <a:off x="-1143001" y="761999"/>
              <a:ext cx="2230799" cy="2710259"/>
            </a:xfrm>
            <a:custGeom>
              <a:avLst/>
              <a:gdLst/>
              <a:ahLst/>
              <a:cxnLst/>
              <a:rect l="l" t="t" r="r" b="b"/>
              <a:pathLst>
                <a:path w="5066" h="6155" extrusionOk="0">
                  <a:moveTo>
                    <a:pt x="105" y="4345"/>
                  </a:moveTo>
                  <a:lnTo>
                    <a:pt x="105" y="4345"/>
                  </a:lnTo>
                  <a:cubicBezTo>
                    <a:pt x="-290" y="2697"/>
                    <a:pt x="435" y="626"/>
                    <a:pt x="2190" y="95"/>
                  </a:cubicBezTo>
                  <a:cubicBezTo>
                    <a:pt x="3228" y="-220"/>
                    <a:pt x="4505" y="265"/>
                    <a:pt x="4910" y="1271"/>
                  </a:cubicBezTo>
                  <a:cubicBezTo>
                    <a:pt x="5136" y="1833"/>
                    <a:pt x="5083" y="2467"/>
                    <a:pt x="4964" y="3061"/>
                  </a:cubicBezTo>
                  <a:cubicBezTo>
                    <a:pt x="4785" y="3947"/>
                    <a:pt x="4446" y="4836"/>
                    <a:pt x="3791" y="5457"/>
                  </a:cubicBezTo>
                  <a:cubicBezTo>
                    <a:pt x="3135" y="6079"/>
                    <a:pt x="2109" y="6370"/>
                    <a:pt x="1295" y="5975"/>
                  </a:cubicBezTo>
                  <a:cubicBezTo>
                    <a:pt x="670" y="5672"/>
                    <a:pt x="267" y="5021"/>
                    <a:pt x="105" y="434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19" name="Google Shape;219;p53"/>
            <p:cNvSpPr/>
            <p:nvPr/>
          </p:nvSpPr>
          <p:spPr>
            <a:xfrm>
              <a:off x="5638792" y="3747375"/>
              <a:ext cx="2742044" cy="2005726"/>
            </a:xfrm>
            <a:custGeom>
              <a:avLst/>
              <a:gdLst/>
              <a:ahLst/>
              <a:cxnLst/>
              <a:rect l="l" t="t" r="r" b="b"/>
              <a:pathLst>
                <a:path w="6227" h="4555" extrusionOk="0">
                  <a:moveTo>
                    <a:pt x="5259" y="4136"/>
                  </a:moveTo>
                  <a:lnTo>
                    <a:pt x="5259" y="4136"/>
                  </a:lnTo>
                  <a:cubicBezTo>
                    <a:pt x="3676" y="4935"/>
                    <a:pt x="1144" y="4622"/>
                    <a:pt x="261" y="2922"/>
                  </a:cubicBezTo>
                  <a:cubicBezTo>
                    <a:pt x="-18" y="2384"/>
                    <a:pt x="-91" y="1727"/>
                    <a:pt x="131" y="1164"/>
                  </a:cubicBezTo>
                  <a:cubicBezTo>
                    <a:pt x="438" y="387"/>
                    <a:pt x="1323" y="-114"/>
                    <a:pt x="2146" y="22"/>
                  </a:cubicBezTo>
                  <a:cubicBezTo>
                    <a:pt x="3248" y="205"/>
                    <a:pt x="3949" y="1309"/>
                    <a:pt x="4962" y="1779"/>
                  </a:cubicBezTo>
                  <a:cubicBezTo>
                    <a:pt x="5389" y="1977"/>
                    <a:pt x="5911" y="2096"/>
                    <a:pt x="6133" y="2511"/>
                  </a:cubicBezTo>
                  <a:cubicBezTo>
                    <a:pt x="6295" y="2814"/>
                    <a:pt x="6234" y="3202"/>
                    <a:pt x="6047" y="3490"/>
                  </a:cubicBezTo>
                  <a:cubicBezTo>
                    <a:pt x="5860" y="3779"/>
                    <a:pt x="5566" y="3982"/>
                    <a:pt x="5259" y="413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220" name="Google Shape;220;p53"/>
          <p:cNvGrpSpPr/>
          <p:nvPr/>
        </p:nvGrpSpPr>
        <p:grpSpPr>
          <a:xfrm>
            <a:off x="657701" y="-1302381"/>
            <a:ext cx="10879100" cy="9462965"/>
            <a:chOff x="493275" y="-976786"/>
            <a:chExt cx="8159325" cy="7097224"/>
          </a:xfrm>
        </p:grpSpPr>
        <p:grpSp>
          <p:nvGrpSpPr>
            <p:cNvPr id="221" name="Google Shape;221;p53"/>
            <p:cNvGrpSpPr/>
            <p:nvPr/>
          </p:nvGrpSpPr>
          <p:grpSpPr>
            <a:xfrm>
              <a:off x="493275" y="3543738"/>
              <a:ext cx="4787225" cy="2576700"/>
              <a:chOff x="493275" y="3543738"/>
              <a:chExt cx="4787225" cy="2576700"/>
            </a:xfrm>
          </p:grpSpPr>
          <p:cxnSp>
            <p:nvCxnSpPr>
              <p:cNvPr id="222" name="Google Shape;222;p53"/>
              <p:cNvCxnSpPr/>
              <p:nvPr/>
            </p:nvCxnSpPr>
            <p:spPr>
              <a:xfrm>
                <a:off x="708500" y="4832088"/>
                <a:ext cx="4572000" cy="0"/>
              </a:xfrm>
              <a:prstGeom prst="straightConnector1">
                <a:avLst/>
              </a:prstGeom>
              <a:noFill/>
              <a:ln w="9525" cap="flat" cmpd="sng">
                <a:solidFill>
                  <a:schemeClr val="dk1"/>
                </a:solidFill>
                <a:prstDash val="solid"/>
                <a:round/>
                <a:headEnd type="none" w="sm" len="sm"/>
                <a:tailEnd type="none" w="sm" len="sm"/>
              </a:ln>
            </p:spPr>
          </p:cxnSp>
          <p:sp>
            <p:nvSpPr>
              <p:cNvPr id="223" name="Google Shape;223;p53"/>
              <p:cNvSpPr/>
              <p:nvPr/>
            </p:nvSpPr>
            <p:spPr>
              <a:xfrm rot="-5400000">
                <a:off x="371274" y="47100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24" name="Google Shape;224;p53"/>
              <p:cNvCxnSpPr/>
              <p:nvPr/>
            </p:nvCxnSpPr>
            <p:spPr>
              <a:xfrm>
                <a:off x="493275" y="3543738"/>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225" name="Google Shape;225;p53"/>
            <p:cNvGrpSpPr/>
            <p:nvPr/>
          </p:nvGrpSpPr>
          <p:grpSpPr>
            <a:xfrm>
              <a:off x="3865375" y="-976786"/>
              <a:ext cx="4787225" cy="5351700"/>
              <a:chOff x="3865375" y="-976786"/>
              <a:chExt cx="4787225" cy="5351700"/>
            </a:xfrm>
          </p:grpSpPr>
          <p:cxnSp>
            <p:nvCxnSpPr>
              <p:cNvPr id="226" name="Google Shape;226;p53"/>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227" name="Google Shape;227;p53"/>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28" name="Google Shape;228;p53"/>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sp>
        <p:nvSpPr>
          <p:cNvPr id="229" name="Google Shape;229;p53"/>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30" name="Google Shape;230;p53"/>
          <p:cNvSpPr txBox="1">
            <a:spLocks noGrp="1"/>
          </p:cNvSpPr>
          <p:nvPr>
            <p:ph type="body" idx="1"/>
          </p:nvPr>
        </p:nvSpPr>
        <p:spPr>
          <a:xfrm>
            <a:off x="1418000" y="2430477"/>
            <a:ext cx="4572000" cy="3230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31" name="Google Shape;231;p53"/>
          <p:cNvSpPr txBox="1">
            <a:spLocks noGrp="1"/>
          </p:cNvSpPr>
          <p:nvPr>
            <p:ph type="body" idx="2"/>
          </p:nvPr>
        </p:nvSpPr>
        <p:spPr>
          <a:xfrm>
            <a:off x="6202000" y="2430477"/>
            <a:ext cx="4572000" cy="3230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Font typeface="Lexend"/>
              <a:buChar char="●"/>
              <a:defRPr sz="1600">
                <a:solidFill>
                  <a:schemeClr val="dk1"/>
                </a:solidFill>
                <a:latin typeface="Lexend"/>
                <a:ea typeface="Lexend"/>
                <a:cs typeface="Lexend"/>
                <a:sym typeface="Lexend"/>
              </a:defRPr>
            </a:lvl1pPr>
            <a:lvl2pPr marL="914400" lvl="1"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2pPr>
            <a:lvl3pPr marL="1371600" lvl="2"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3pPr>
            <a:lvl4pPr marL="1828800" lvl="3"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4pPr>
            <a:lvl5pPr marL="2286000" lvl="4"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5pPr>
            <a:lvl6pPr marL="2743200" lvl="5"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6pPr>
            <a:lvl7pPr marL="3200400" lvl="6"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7pPr>
            <a:lvl8pPr marL="3657600" lvl="7"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8pPr>
            <a:lvl9pPr marL="4114800" lvl="8" indent="-304800" algn="l">
              <a:lnSpc>
                <a:spcPct val="115000"/>
              </a:lnSpc>
              <a:spcBef>
                <a:spcPts val="0"/>
              </a:spcBef>
              <a:spcAft>
                <a:spcPts val="0"/>
              </a:spcAft>
              <a:buClr>
                <a:schemeClr val="dk1"/>
              </a:buClr>
              <a:buSzPts val="1200"/>
              <a:buFont typeface="Lexend"/>
              <a:buChar char="■"/>
              <a:defRPr sz="1600">
                <a:latin typeface="Lexend"/>
                <a:ea typeface="Lexend"/>
                <a:cs typeface="Lexend"/>
                <a:sym typeface="Lexen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32"/>
        <p:cNvGrpSpPr/>
        <p:nvPr/>
      </p:nvGrpSpPr>
      <p:grpSpPr>
        <a:xfrm>
          <a:off x="0" y="0"/>
          <a:ext cx="0" cy="0"/>
          <a:chOff x="0" y="0"/>
          <a:chExt cx="0" cy="0"/>
        </a:xfrm>
      </p:grpSpPr>
      <p:grpSp>
        <p:nvGrpSpPr>
          <p:cNvPr id="233" name="Google Shape;233;p54"/>
          <p:cNvGrpSpPr/>
          <p:nvPr/>
        </p:nvGrpSpPr>
        <p:grpSpPr>
          <a:xfrm>
            <a:off x="-1930394" y="-1422399"/>
            <a:ext cx="15443195" cy="9601201"/>
            <a:chOff x="-1447796" y="-1066800"/>
            <a:chExt cx="11582396" cy="7200901"/>
          </a:xfrm>
        </p:grpSpPr>
        <p:sp>
          <p:nvSpPr>
            <p:cNvPr id="234" name="Google Shape;234;p54"/>
            <p:cNvSpPr/>
            <p:nvPr/>
          </p:nvSpPr>
          <p:spPr>
            <a:xfrm>
              <a:off x="-1447796" y="-685809"/>
              <a:ext cx="3077589" cy="2879351"/>
            </a:xfrm>
            <a:custGeom>
              <a:avLst/>
              <a:gdLst/>
              <a:ahLst/>
              <a:cxnLst/>
              <a:rect l="l" t="t" r="r" b="b"/>
              <a:pathLst>
                <a:path w="6989" h="6539" extrusionOk="0">
                  <a:moveTo>
                    <a:pt x="4675" y="308"/>
                  </a:moveTo>
                  <a:lnTo>
                    <a:pt x="4675" y="308"/>
                  </a:lnTo>
                  <a:cubicBezTo>
                    <a:pt x="5140" y="502"/>
                    <a:pt x="5566" y="786"/>
                    <a:pt x="5929" y="1135"/>
                  </a:cubicBezTo>
                  <a:cubicBezTo>
                    <a:pt x="6519" y="1702"/>
                    <a:pt x="6928" y="2367"/>
                    <a:pt x="6973" y="3181"/>
                  </a:cubicBezTo>
                  <a:cubicBezTo>
                    <a:pt x="7020" y="4020"/>
                    <a:pt x="6998" y="4760"/>
                    <a:pt x="6458" y="5463"/>
                  </a:cubicBezTo>
                  <a:cubicBezTo>
                    <a:pt x="5916" y="6168"/>
                    <a:pt x="5016" y="6582"/>
                    <a:pt x="4128" y="6535"/>
                  </a:cubicBezTo>
                  <a:cubicBezTo>
                    <a:pt x="3240" y="6489"/>
                    <a:pt x="2389" y="5983"/>
                    <a:pt x="1924" y="5225"/>
                  </a:cubicBezTo>
                  <a:cubicBezTo>
                    <a:pt x="1624" y="4736"/>
                    <a:pt x="1479" y="4156"/>
                    <a:pt x="1124" y="3704"/>
                  </a:cubicBezTo>
                  <a:cubicBezTo>
                    <a:pt x="775" y="3258"/>
                    <a:pt x="229" y="2943"/>
                    <a:pt x="54" y="2405"/>
                  </a:cubicBezTo>
                  <a:cubicBezTo>
                    <a:pt x="-69" y="2022"/>
                    <a:pt x="29" y="1592"/>
                    <a:pt x="250" y="1256"/>
                  </a:cubicBezTo>
                  <a:cubicBezTo>
                    <a:pt x="472" y="921"/>
                    <a:pt x="804" y="672"/>
                    <a:pt x="1157" y="482"/>
                  </a:cubicBezTo>
                  <a:cubicBezTo>
                    <a:pt x="2227" y="-92"/>
                    <a:pt x="3555" y="-158"/>
                    <a:pt x="4675" y="30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35" name="Google Shape;235;p54"/>
            <p:cNvSpPr/>
            <p:nvPr/>
          </p:nvSpPr>
          <p:spPr>
            <a:xfrm>
              <a:off x="7903800" y="-1066800"/>
              <a:ext cx="2230800" cy="2710262"/>
            </a:xfrm>
            <a:custGeom>
              <a:avLst/>
              <a:gdLst/>
              <a:ahLst/>
              <a:cxnLst/>
              <a:rect l="l" t="t" r="r" b="b"/>
              <a:pathLst>
                <a:path w="5066" h="6155" extrusionOk="0">
                  <a:moveTo>
                    <a:pt x="105" y="4345"/>
                  </a:moveTo>
                  <a:lnTo>
                    <a:pt x="105" y="4345"/>
                  </a:lnTo>
                  <a:cubicBezTo>
                    <a:pt x="-290" y="2697"/>
                    <a:pt x="435" y="626"/>
                    <a:pt x="2190" y="95"/>
                  </a:cubicBezTo>
                  <a:cubicBezTo>
                    <a:pt x="3228" y="-220"/>
                    <a:pt x="4505" y="265"/>
                    <a:pt x="4910" y="1271"/>
                  </a:cubicBezTo>
                  <a:cubicBezTo>
                    <a:pt x="5136" y="1833"/>
                    <a:pt x="5083" y="2467"/>
                    <a:pt x="4964" y="3061"/>
                  </a:cubicBezTo>
                  <a:cubicBezTo>
                    <a:pt x="4785" y="3947"/>
                    <a:pt x="4446" y="4836"/>
                    <a:pt x="3791" y="5457"/>
                  </a:cubicBezTo>
                  <a:cubicBezTo>
                    <a:pt x="3135" y="6079"/>
                    <a:pt x="2109" y="6370"/>
                    <a:pt x="1295" y="5975"/>
                  </a:cubicBezTo>
                  <a:cubicBezTo>
                    <a:pt x="670" y="5672"/>
                    <a:pt x="267" y="5021"/>
                    <a:pt x="105" y="434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36" name="Google Shape;236;p54"/>
            <p:cNvSpPr/>
            <p:nvPr/>
          </p:nvSpPr>
          <p:spPr>
            <a:xfrm>
              <a:off x="6782967" y="4128375"/>
              <a:ext cx="2742044" cy="2005726"/>
            </a:xfrm>
            <a:custGeom>
              <a:avLst/>
              <a:gdLst/>
              <a:ahLst/>
              <a:cxnLst/>
              <a:rect l="l" t="t" r="r" b="b"/>
              <a:pathLst>
                <a:path w="6227" h="4555" extrusionOk="0">
                  <a:moveTo>
                    <a:pt x="5259" y="4136"/>
                  </a:moveTo>
                  <a:lnTo>
                    <a:pt x="5259" y="4136"/>
                  </a:lnTo>
                  <a:cubicBezTo>
                    <a:pt x="3676" y="4935"/>
                    <a:pt x="1144" y="4622"/>
                    <a:pt x="261" y="2922"/>
                  </a:cubicBezTo>
                  <a:cubicBezTo>
                    <a:pt x="-18" y="2384"/>
                    <a:pt x="-91" y="1727"/>
                    <a:pt x="131" y="1164"/>
                  </a:cubicBezTo>
                  <a:cubicBezTo>
                    <a:pt x="438" y="387"/>
                    <a:pt x="1323" y="-114"/>
                    <a:pt x="2146" y="22"/>
                  </a:cubicBezTo>
                  <a:cubicBezTo>
                    <a:pt x="3248" y="205"/>
                    <a:pt x="3949" y="1309"/>
                    <a:pt x="4962" y="1779"/>
                  </a:cubicBezTo>
                  <a:cubicBezTo>
                    <a:pt x="5389" y="1977"/>
                    <a:pt x="5911" y="2096"/>
                    <a:pt x="6133" y="2511"/>
                  </a:cubicBezTo>
                  <a:cubicBezTo>
                    <a:pt x="6295" y="2814"/>
                    <a:pt x="6234" y="3202"/>
                    <a:pt x="6047" y="3490"/>
                  </a:cubicBezTo>
                  <a:cubicBezTo>
                    <a:pt x="5860" y="3779"/>
                    <a:pt x="5566" y="3982"/>
                    <a:pt x="5259" y="413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237" name="Google Shape;237;p54"/>
          <p:cNvGrpSpPr/>
          <p:nvPr/>
        </p:nvGrpSpPr>
        <p:grpSpPr>
          <a:xfrm>
            <a:off x="657701" y="-1302381"/>
            <a:ext cx="10879100" cy="9462965"/>
            <a:chOff x="493275" y="-976786"/>
            <a:chExt cx="8159325" cy="7097224"/>
          </a:xfrm>
        </p:grpSpPr>
        <p:grpSp>
          <p:nvGrpSpPr>
            <p:cNvPr id="238" name="Google Shape;238;p54"/>
            <p:cNvGrpSpPr/>
            <p:nvPr/>
          </p:nvGrpSpPr>
          <p:grpSpPr>
            <a:xfrm>
              <a:off x="493275" y="3543738"/>
              <a:ext cx="4787225" cy="2576700"/>
              <a:chOff x="493275" y="3543738"/>
              <a:chExt cx="4787225" cy="2576700"/>
            </a:xfrm>
          </p:grpSpPr>
          <p:cxnSp>
            <p:nvCxnSpPr>
              <p:cNvPr id="239" name="Google Shape;239;p54"/>
              <p:cNvCxnSpPr/>
              <p:nvPr/>
            </p:nvCxnSpPr>
            <p:spPr>
              <a:xfrm>
                <a:off x="708500" y="4832088"/>
                <a:ext cx="4572000" cy="0"/>
              </a:xfrm>
              <a:prstGeom prst="straightConnector1">
                <a:avLst/>
              </a:prstGeom>
              <a:noFill/>
              <a:ln w="9525" cap="flat" cmpd="sng">
                <a:solidFill>
                  <a:schemeClr val="dk1"/>
                </a:solidFill>
                <a:prstDash val="solid"/>
                <a:round/>
                <a:headEnd type="none" w="sm" len="sm"/>
                <a:tailEnd type="none" w="sm" len="sm"/>
              </a:ln>
            </p:spPr>
          </p:cxnSp>
          <p:sp>
            <p:nvSpPr>
              <p:cNvPr id="240" name="Google Shape;240;p54"/>
              <p:cNvSpPr/>
              <p:nvPr/>
            </p:nvSpPr>
            <p:spPr>
              <a:xfrm rot="-5400000">
                <a:off x="371274" y="47100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41" name="Google Shape;241;p54"/>
              <p:cNvCxnSpPr/>
              <p:nvPr/>
            </p:nvCxnSpPr>
            <p:spPr>
              <a:xfrm>
                <a:off x="493275" y="3543738"/>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242" name="Google Shape;242;p54"/>
            <p:cNvGrpSpPr/>
            <p:nvPr/>
          </p:nvGrpSpPr>
          <p:grpSpPr>
            <a:xfrm>
              <a:off x="3865375" y="-976786"/>
              <a:ext cx="4787225" cy="5351700"/>
              <a:chOff x="3865375" y="-976786"/>
              <a:chExt cx="4787225" cy="5351700"/>
            </a:xfrm>
          </p:grpSpPr>
          <p:cxnSp>
            <p:nvCxnSpPr>
              <p:cNvPr id="243" name="Google Shape;243;p54"/>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244" name="Google Shape;244;p54"/>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45" name="Google Shape;245;p54"/>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sp>
        <p:nvSpPr>
          <p:cNvPr id="246" name="Google Shape;246;p54"/>
          <p:cNvSpPr txBox="1">
            <a:spLocks noGrp="1"/>
          </p:cNvSpPr>
          <p:nvPr>
            <p:ph type="title"/>
          </p:nvPr>
        </p:nvSpPr>
        <p:spPr>
          <a:xfrm>
            <a:off x="2304000" y="4137600"/>
            <a:ext cx="312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47" name="Google Shape;247;p54"/>
          <p:cNvSpPr txBox="1">
            <a:spLocks noGrp="1"/>
          </p:cNvSpPr>
          <p:nvPr>
            <p:ph type="subTitle" idx="1"/>
          </p:nvPr>
        </p:nvSpPr>
        <p:spPr>
          <a:xfrm>
            <a:off x="2304000" y="4774767"/>
            <a:ext cx="3120000" cy="7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48" name="Google Shape;248;p54"/>
          <p:cNvSpPr txBox="1">
            <a:spLocks noGrp="1"/>
          </p:cNvSpPr>
          <p:nvPr>
            <p:ph type="title" idx="2"/>
          </p:nvPr>
        </p:nvSpPr>
        <p:spPr>
          <a:xfrm>
            <a:off x="6768000" y="4137600"/>
            <a:ext cx="312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49" name="Google Shape;249;p54"/>
          <p:cNvSpPr txBox="1">
            <a:spLocks noGrp="1"/>
          </p:cNvSpPr>
          <p:nvPr>
            <p:ph type="subTitle" idx="3"/>
          </p:nvPr>
        </p:nvSpPr>
        <p:spPr>
          <a:xfrm>
            <a:off x="6768000" y="4774787"/>
            <a:ext cx="3120000" cy="7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50" name="Google Shape;250;p54"/>
          <p:cNvSpPr txBox="1">
            <a:spLocks noGrp="1"/>
          </p:cNvSpPr>
          <p:nvPr>
            <p:ph type="title" idx="4"/>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1"/>
        <p:cNvGrpSpPr/>
        <p:nvPr/>
      </p:nvGrpSpPr>
      <p:grpSpPr>
        <a:xfrm>
          <a:off x="0" y="0"/>
          <a:ext cx="0" cy="0"/>
          <a:chOff x="0" y="0"/>
          <a:chExt cx="0" cy="0"/>
        </a:xfrm>
      </p:grpSpPr>
      <p:grpSp>
        <p:nvGrpSpPr>
          <p:cNvPr id="252" name="Google Shape;252;p55"/>
          <p:cNvGrpSpPr/>
          <p:nvPr/>
        </p:nvGrpSpPr>
        <p:grpSpPr>
          <a:xfrm>
            <a:off x="-914385" y="-1219191"/>
            <a:ext cx="14223976" cy="10109185"/>
            <a:chOff x="-685789" y="-914394"/>
            <a:chExt cx="10667982" cy="7581889"/>
          </a:xfrm>
        </p:grpSpPr>
        <p:sp>
          <p:nvSpPr>
            <p:cNvPr id="253" name="Google Shape;253;p55"/>
            <p:cNvSpPr/>
            <p:nvPr/>
          </p:nvSpPr>
          <p:spPr>
            <a:xfrm>
              <a:off x="-685789" y="-593533"/>
              <a:ext cx="2039545" cy="2765235"/>
            </a:xfrm>
            <a:custGeom>
              <a:avLst/>
              <a:gdLst/>
              <a:ahLst/>
              <a:cxnLst/>
              <a:rect l="l" t="t" r="r" b="b"/>
              <a:pathLst>
                <a:path w="5162" h="6999" extrusionOk="0">
                  <a:moveTo>
                    <a:pt x="4716" y="1439"/>
                  </a:moveTo>
                  <a:lnTo>
                    <a:pt x="4716" y="1439"/>
                  </a:lnTo>
                  <a:cubicBezTo>
                    <a:pt x="5714" y="3088"/>
                    <a:pt x="4892" y="4829"/>
                    <a:pt x="3675" y="6082"/>
                  </a:cubicBezTo>
                  <a:cubicBezTo>
                    <a:pt x="3142" y="6632"/>
                    <a:pt x="2407" y="7032"/>
                    <a:pt x="1641" y="6997"/>
                  </a:cubicBezTo>
                  <a:cubicBezTo>
                    <a:pt x="876" y="6961"/>
                    <a:pt x="117" y="6401"/>
                    <a:pt x="13" y="5642"/>
                  </a:cubicBezTo>
                  <a:cubicBezTo>
                    <a:pt x="-31" y="5321"/>
                    <a:pt x="39" y="4997"/>
                    <a:pt x="108" y="4680"/>
                  </a:cubicBezTo>
                  <a:cubicBezTo>
                    <a:pt x="335" y="3644"/>
                    <a:pt x="561" y="2609"/>
                    <a:pt x="788" y="1573"/>
                  </a:cubicBezTo>
                  <a:cubicBezTo>
                    <a:pt x="890" y="1106"/>
                    <a:pt x="1012" y="604"/>
                    <a:pt x="1378" y="296"/>
                  </a:cubicBezTo>
                  <a:cubicBezTo>
                    <a:pt x="1751" y="-19"/>
                    <a:pt x="2294" y="-50"/>
                    <a:pt x="2772" y="53"/>
                  </a:cubicBezTo>
                  <a:cubicBezTo>
                    <a:pt x="3572" y="225"/>
                    <a:pt x="4292" y="739"/>
                    <a:pt x="4716" y="1439"/>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54" name="Google Shape;254;p55"/>
            <p:cNvSpPr/>
            <p:nvPr/>
          </p:nvSpPr>
          <p:spPr>
            <a:xfrm>
              <a:off x="6816987" y="-914394"/>
              <a:ext cx="3165206" cy="2717034"/>
            </a:xfrm>
            <a:custGeom>
              <a:avLst/>
              <a:gdLst/>
              <a:ahLst/>
              <a:cxnLst/>
              <a:rect l="l" t="t" r="r" b="b"/>
              <a:pathLst>
                <a:path w="8011" h="6877" extrusionOk="0">
                  <a:moveTo>
                    <a:pt x="3798" y="6730"/>
                  </a:moveTo>
                  <a:lnTo>
                    <a:pt x="3798" y="6730"/>
                  </a:lnTo>
                  <a:cubicBezTo>
                    <a:pt x="2080" y="6233"/>
                    <a:pt x="-483" y="4111"/>
                    <a:pt x="79" y="2035"/>
                  </a:cubicBezTo>
                  <a:cubicBezTo>
                    <a:pt x="306" y="1193"/>
                    <a:pt x="1016" y="534"/>
                    <a:pt x="1833" y="231"/>
                  </a:cubicBezTo>
                  <a:cubicBezTo>
                    <a:pt x="2650" y="-72"/>
                    <a:pt x="3559" y="-50"/>
                    <a:pt x="4408" y="144"/>
                  </a:cubicBezTo>
                  <a:cubicBezTo>
                    <a:pt x="5606" y="418"/>
                    <a:pt x="6757" y="1063"/>
                    <a:pt x="7437" y="2088"/>
                  </a:cubicBezTo>
                  <a:cubicBezTo>
                    <a:pt x="8116" y="3113"/>
                    <a:pt x="8238" y="4542"/>
                    <a:pt x="7559" y="5567"/>
                  </a:cubicBezTo>
                  <a:cubicBezTo>
                    <a:pt x="6783" y="6738"/>
                    <a:pt x="5147" y="7120"/>
                    <a:pt x="3798" y="6730"/>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55" name="Google Shape;255;p55"/>
            <p:cNvSpPr/>
            <p:nvPr/>
          </p:nvSpPr>
          <p:spPr>
            <a:xfrm>
              <a:off x="1111325" y="3768720"/>
              <a:ext cx="3917886" cy="2898775"/>
            </a:xfrm>
            <a:custGeom>
              <a:avLst/>
              <a:gdLst/>
              <a:ahLst/>
              <a:cxnLst/>
              <a:rect l="l" t="t" r="r" b="b"/>
              <a:pathLst>
                <a:path w="9916" h="7337" extrusionOk="0">
                  <a:moveTo>
                    <a:pt x="9021" y="4016"/>
                  </a:moveTo>
                  <a:cubicBezTo>
                    <a:pt x="8162" y="5183"/>
                    <a:pt x="6537" y="6959"/>
                    <a:pt x="4905" y="7337"/>
                  </a:cubicBezTo>
                  <a:lnTo>
                    <a:pt x="3634" y="7337"/>
                  </a:lnTo>
                  <a:cubicBezTo>
                    <a:pt x="1916" y="7011"/>
                    <a:pt x="80" y="5677"/>
                    <a:pt x="2" y="3861"/>
                  </a:cubicBezTo>
                  <a:cubicBezTo>
                    <a:pt x="-44" y="2789"/>
                    <a:pt x="676" y="1675"/>
                    <a:pt x="1727" y="1459"/>
                  </a:cubicBezTo>
                  <a:cubicBezTo>
                    <a:pt x="2655" y="1268"/>
                    <a:pt x="3610" y="1758"/>
                    <a:pt x="4548" y="1628"/>
                  </a:cubicBezTo>
                  <a:cubicBezTo>
                    <a:pt x="5345" y="1517"/>
                    <a:pt x="6004" y="980"/>
                    <a:pt x="6688" y="555"/>
                  </a:cubicBezTo>
                  <a:cubicBezTo>
                    <a:pt x="7371" y="131"/>
                    <a:pt x="8234" y="-198"/>
                    <a:pt x="8964" y="140"/>
                  </a:cubicBezTo>
                  <a:cubicBezTo>
                    <a:pt x="9638" y="452"/>
                    <a:pt x="9972" y="1265"/>
                    <a:pt x="9909" y="2005"/>
                  </a:cubicBezTo>
                  <a:cubicBezTo>
                    <a:pt x="9846" y="2744"/>
                    <a:pt x="9460" y="3418"/>
                    <a:pt x="9021" y="40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256" name="Google Shape;256;p55"/>
          <p:cNvGrpSpPr/>
          <p:nvPr/>
        </p:nvGrpSpPr>
        <p:grpSpPr>
          <a:xfrm>
            <a:off x="-1062597" y="415201"/>
            <a:ext cx="14317181" cy="6023068"/>
            <a:chOff x="-796948" y="311400"/>
            <a:chExt cx="10737886" cy="4517301"/>
          </a:xfrm>
        </p:grpSpPr>
        <p:grpSp>
          <p:nvGrpSpPr>
            <p:cNvPr id="257" name="Google Shape;257;p55"/>
            <p:cNvGrpSpPr/>
            <p:nvPr/>
          </p:nvGrpSpPr>
          <p:grpSpPr>
            <a:xfrm>
              <a:off x="-796948" y="311400"/>
              <a:ext cx="5351700" cy="2787545"/>
              <a:chOff x="-796948" y="311400"/>
              <a:chExt cx="5351700" cy="2787545"/>
            </a:xfrm>
          </p:grpSpPr>
          <p:cxnSp>
            <p:nvCxnSpPr>
              <p:cNvPr id="258" name="Google Shape;258;p55"/>
              <p:cNvCxnSpPr/>
              <p:nvPr/>
            </p:nvCxnSpPr>
            <p:spPr>
              <a:xfrm>
                <a:off x="-796948" y="311400"/>
                <a:ext cx="5351700" cy="0"/>
              </a:xfrm>
              <a:prstGeom prst="straightConnector1">
                <a:avLst/>
              </a:prstGeom>
              <a:noFill/>
              <a:ln w="9525" cap="flat" cmpd="sng">
                <a:solidFill>
                  <a:schemeClr val="dk1"/>
                </a:solidFill>
                <a:prstDash val="solid"/>
                <a:round/>
                <a:headEnd type="none" w="sm" len="sm"/>
                <a:tailEnd type="none" w="sm" len="sm"/>
              </a:ln>
            </p:spPr>
          </p:cxnSp>
          <p:sp>
            <p:nvSpPr>
              <p:cNvPr id="259" name="Google Shape;259;p55"/>
              <p:cNvSpPr/>
              <p:nvPr/>
            </p:nvSpPr>
            <p:spPr>
              <a:xfrm>
                <a:off x="247206"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60" name="Google Shape;260;p55"/>
              <p:cNvCxnSpPr/>
              <p:nvPr/>
            </p:nvCxnSpPr>
            <p:spPr>
              <a:xfrm rot="10800000">
                <a:off x="491211" y="526745"/>
                <a:ext cx="0" cy="2572200"/>
              </a:xfrm>
              <a:prstGeom prst="straightConnector1">
                <a:avLst/>
              </a:prstGeom>
              <a:noFill/>
              <a:ln w="9525" cap="flat" cmpd="sng">
                <a:solidFill>
                  <a:schemeClr val="dk1"/>
                </a:solidFill>
                <a:prstDash val="solid"/>
                <a:round/>
                <a:headEnd type="none" w="sm" len="sm"/>
                <a:tailEnd type="none" w="sm" len="sm"/>
              </a:ln>
            </p:spPr>
          </p:cxnSp>
        </p:grpSp>
        <p:grpSp>
          <p:nvGrpSpPr>
            <p:cNvPr id="261" name="Google Shape;261;p55"/>
            <p:cNvGrpSpPr/>
            <p:nvPr/>
          </p:nvGrpSpPr>
          <p:grpSpPr>
            <a:xfrm>
              <a:off x="7363338" y="765202"/>
              <a:ext cx="2577600" cy="4063499"/>
              <a:chOff x="7363338" y="765202"/>
              <a:chExt cx="2577600" cy="4063499"/>
            </a:xfrm>
          </p:grpSpPr>
          <p:sp>
            <p:nvSpPr>
              <p:cNvPr id="262" name="Google Shape;262;p55"/>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63" name="Google Shape;263;p55"/>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264" name="Google Shape;264;p55"/>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265" name="Google Shape;265;p55"/>
          <p:cNvSpPr txBox="1">
            <a:spLocks noGrp="1"/>
          </p:cNvSpPr>
          <p:nvPr>
            <p:ph type="title"/>
          </p:nvPr>
        </p:nvSpPr>
        <p:spPr>
          <a:xfrm>
            <a:off x="960000" y="2663433"/>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66" name="Google Shape;266;p55"/>
          <p:cNvSpPr txBox="1">
            <a:spLocks noGrp="1"/>
          </p:cNvSpPr>
          <p:nvPr>
            <p:ph type="subTitle" idx="1"/>
          </p:nvPr>
        </p:nvSpPr>
        <p:spPr>
          <a:xfrm>
            <a:off x="960000" y="3300633"/>
            <a:ext cx="2880000" cy="147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67" name="Google Shape;267;p55"/>
          <p:cNvSpPr txBox="1">
            <a:spLocks noGrp="1"/>
          </p:cNvSpPr>
          <p:nvPr>
            <p:ph type="title" idx="2"/>
          </p:nvPr>
        </p:nvSpPr>
        <p:spPr>
          <a:xfrm>
            <a:off x="8352000" y="2663439"/>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68" name="Google Shape;268;p55"/>
          <p:cNvSpPr txBox="1">
            <a:spLocks noGrp="1"/>
          </p:cNvSpPr>
          <p:nvPr>
            <p:ph type="subTitle" idx="3"/>
          </p:nvPr>
        </p:nvSpPr>
        <p:spPr>
          <a:xfrm>
            <a:off x="8352000" y="3300639"/>
            <a:ext cx="2880000" cy="147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69" name="Google Shape;269;p55"/>
          <p:cNvSpPr txBox="1">
            <a:spLocks noGrp="1"/>
          </p:cNvSpPr>
          <p:nvPr>
            <p:ph type="title" idx="4"/>
          </p:nvPr>
        </p:nvSpPr>
        <p:spPr>
          <a:xfrm>
            <a:off x="4656000" y="2663433"/>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70" name="Google Shape;270;p55"/>
          <p:cNvSpPr txBox="1">
            <a:spLocks noGrp="1"/>
          </p:cNvSpPr>
          <p:nvPr>
            <p:ph type="subTitle" idx="5"/>
          </p:nvPr>
        </p:nvSpPr>
        <p:spPr>
          <a:xfrm>
            <a:off x="4656000" y="3300643"/>
            <a:ext cx="2880000" cy="147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71" name="Google Shape;271;p55"/>
          <p:cNvSpPr txBox="1">
            <a:spLocks noGrp="1"/>
          </p:cNvSpPr>
          <p:nvPr>
            <p:ph type="title" idx="6"/>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2"/>
        <p:cNvGrpSpPr/>
        <p:nvPr/>
      </p:nvGrpSpPr>
      <p:grpSpPr>
        <a:xfrm>
          <a:off x="0" y="0"/>
          <a:ext cx="0" cy="0"/>
          <a:chOff x="0" y="0"/>
          <a:chExt cx="0" cy="0"/>
        </a:xfrm>
      </p:grpSpPr>
      <p:grpSp>
        <p:nvGrpSpPr>
          <p:cNvPr id="273" name="Google Shape;273;p56"/>
          <p:cNvGrpSpPr/>
          <p:nvPr/>
        </p:nvGrpSpPr>
        <p:grpSpPr>
          <a:xfrm>
            <a:off x="-914399" y="-914384"/>
            <a:ext cx="14630396" cy="9499594"/>
            <a:chOff x="-685800" y="-685788"/>
            <a:chExt cx="10972797" cy="7124695"/>
          </a:xfrm>
        </p:grpSpPr>
        <p:sp>
          <p:nvSpPr>
            <p:cNvPr id="274" name="Google Shape;274;p56"/>
            <p:cNvSpPr/>
            <p:nvPr/>
          </p:nvSpPr>
          <p:spPr>
            <a:xfrm>
              <a:off x="457190" y="4283784"/>
              <a:ext cx="2864985" cy="2155123"/>
            </a:xfrm>
            <a:custGeom>
              <a:avLst/>
              <a:gdLst/>
              <a:ahLst/>
              <a:cxnLst/>
              <a:rect l="l" t="t" r="r" b="b"/>
              <a:pathLst>
                <a:path w="9139" h="6875" extrusionOk="0">
                  <a:moveTo>
                    <a:pt x="222" y="4117"/>
                  </a:moveTo>
                  <a:lnTo>
                    <a:pt x="222" y="4117"/>
                  </a:lnTo>
                  <a:cubicBezTo>
                    <a:pt x="1118" y="1585"/>
                    <a:pt x="4218" y="-724"/>
                    <a:pt x="6964" y="213"/>
                  </a:cubicBezTo>
                  <a:cubicBezTo>
                    <a:pt x="7833" y="509"/>
                    <a:pt x="8601" y="1152"/>
                    <a:pt x="8948" y="2002"/>
                  </a:cubicBezTo>
                  <a:cubicBezTo>
                    <a:pt x="9425" y="3173"/>
                    <a:pt x="8981" y="4648"/>
                    <a:pt x="7937" y="5361"/>
                  </a:cubicBezTo>
                  <a:cubicBezTo>
                    <a:pt x="6540" y="6315"/>
                    <a:pt x="4617" y="5841"/>
                    <a:pt x="3015" y="6387"/>
                  </a:cubicBezTo>
                  <a:cubicBezTo>
                    <a:pt x="2341" y="6617"/>
                    <a:pt x="1645" y="7033"/>
                    <a:pt x="968" y="6812"/>
                  </a:cubicBezTo>
                  <a:cubicBezTo>
                    <a:pt x="473" y="6650"/>
                    <a:pt x="133" y="6161"/>
                    <a:pt x="36" y="5650"/>
                  </a:cubicBezTo>
                  <a:cubicBezTo>
                    <a:pt x="-61" y="5138"/>
                    <a:pt x="49" y="4608"/>
                    <a:pt x="222" y="4117"/>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75" name="Google Shape;275;p56"/>
            <p:cNvSpPr/>
            <p:nvPr/>
          </p:nvSpPr>
          <p:spPr>
            <a:xfrm>
              <a:off x="7555559" y="723891"/>
              <a:ext cx="2731438" cy="2120328"/>
            </a:xfrm>
            <a:custGeom>
              <a:avLst/>
              <a:gdLst/>
              <a:ahLst/>
              <a:cxnLst/>
              <a:rect l="l" t="t" r="r" b="b"/>
              <a:pathLst>
                <a:path w="8713" h="6764" extrusionOk="0">
                  <a:moveTo>
                    <a:pt x="426" y="1042"/>
                  </a:moveTo>
                  <a:lnTo>
                    <a:pt x="426" y="1042"/>
                  </a:lnTo>
                  <a:cubicBezTo>
                    <a:pt x="1301" y="-53"/>
                    <a:pt x="2840" y="-60"/>
                    <a:pt x="4112" y="41"/>
                  </a:cubicBezTo>
                  <a:cubicBezTo>
                    <a:pt x="5242" y="131"/>
                    <a:pt x="6575" y="-110"/>
                    <a:pt x="7551" y="567"/>
                  </a:cubicBezTo>
                  <a:cubicBezTo>
                    <a:pt x="8468" y="1203"/>
                    <a:pt x="8918" y="2442"/>
                    <a:pt x="8624" y="3518"/>
                  </a:cubicBezTo>
                  <a:cubicBezTo>
                    <a:pt x="8381" y="4405"/>
                    <a:pt x="7711" y="5106"/>
                    <a:pt x="7028" y="5722"/>
                  </a:cubicBezTo>
                  <a:cubicBezTo>
                    <a:pt x="6648" y="6065"/>
                    <a:pt x="6247" y="6400"/>
                    <a:pt x="5774" y="6598"/>
                  </a:cubicBezTo>
                  <a:cubicBezTo>
                    <a:pt x="5301" y="6796"/>
                    <a:pt x="4740" y="6840"/>
                    <a:pt x="4285" y="6604"/>
                  </a:cubicBezTo>
                  <a:cubicBezTo>
                    <a:pt x="3544" y="6219"/>
                    <a:pt x="3316" y="5262"/>
                    <a:pt x="2708" y="4691"/>
                  </a:cubicBezTo>
                  <a:cubicBezTo>
                    <a:pt x="1986" y="4012"/>
                    <a:pt x="782" y="3924"/>
                    <a:pt x="240" y="3095"/>
                  </a:cubicBezTo>
                  <a:cubicBezTo>
                    <a:pt x="-162" y="2481"/>
                    <a:pt x="-32" y="1616"/>
                    <a:pt x="426" y="1042"/>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76" name="Google Shape;276;p56"/>
            <p:cNvSpPr/>
            <p:nvPr/>
          </p:nvSpPr>
          <p:spPr>
            <a:xfrm flipH="1">
              <a:off x="-685800" y="-685788"/>
              <a:ext cx="2232362" cy="2330982"/>
            </a:xfrm>
            <a:custGeom>
              <a:avLst/>
              <a:gdLst/>
              <a:ahLst/>
              <a:cxnLst/>
              <a:rect l="l" t="t" r="r" b="b"/>
              <a:pathLst>
                <a:path w="7121" h="7436" extrusionOk="0">
                  <a:moveTo>
                    <a:pt x="20" y="4244"/>
                  </a:moveTo>
                  <a:lnTo>
                    <a:pt x="20" y="4244"/>
                  </a:lnTo>
                  <a:cubicBezTo>
                    <a:pt x="244" y="2089"/>
                    <a:pt x="1996" y="-100"/>
                    <a:pt x="4338" y="3"/>
                  </a:cubicBezTo>
                  <a:cubicBezTo>
                    <a:pt x="5723" y="65"/>
                    <a:pt x="7056" y="1192"/>
                    <a:pt x="7118" y="2576"/>
                  </a:cubicBezTo>
                  <a:cubicBezTo>
                    <a:pt x="7152" y="3350"/>
                    <a:pt x="6819" y="4092"/>
                    <a:pt x="6423" y="4757"/>
                  </a:cubicBezTo>
                  <a:cubicBezTo>
                    <a:pt x="5832" y="5750"/>
                    <a:pt x="5047" y="6677"/>
                    <a:pt x="3992" y="7149"/>
                  </a:cubicBezTo>
                  <a:cubicBezTo>
                    <a:pt x="2937" y="7620"/>
                    <a:pt x="1577" y="7535"/>
                    <a:pt x="764" y="6715"/>
                  </a:cubicBezTo>
                  <a:cubicBezTo>
                    <a:pt x="138" y="6083"/>
                    <a:pt x="-71" y="5128"/>
                    <a:pt x="20" y="4244"/>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277" name="Google Shape;277;p56"/>
          <p:cNvGrpSpPr/>
          <p:nvPr/>
        </p:nvGrpSpPr>
        <p:grpSpPr>
          <a:xfrm>
            <a:off x="657701" y="-1302381"/>
            <a:ext cx="10879100" cy="9462965"/>
            <a:chOff x="493275" y="-976786"/>
            <a:chExt cx="8159325" cy="7097224"/>
          </a:xfrm>
        </p:grpSpPr>
        <p:grpSp>
          <p:nvGrpSpPr>
            <p:cNvPr id="278" name="Google Shape;278;p56"/>
            <p:cNvGrpSpPr/>
            <p:nvPr/>
          </p:nvGrpSpPr>
          <p:grpSpPr>
            <a:xfrm>
              <a:off x="3865375" y="3543738"/>
              <a:ext cx="4787225" cy="2576700"/>
              <a:chOff x="3865375" y="3543738"/>
              <a:chExt cx="4787225" cy="2576700"/>
            </a:xfrm>
          </p:grpSpPr>
          <p:cxnSp>
            <p:nvCxnSpPr>
              <p:cNvPr id="279" name="Google Shape;279;p56"/>
              <p:cNvCxnSpPr/>
              <p:nvPr/>
            </p:nvCxnSpPr>
            <p:spPr>
              <a:xfrm>
                <a:off x="3865375" y="4832088"/>
                <a:ext cx="4572000" cy="0"/>
              </a:xfrm>
              <a:prstGeom prst="straightConnector1">
                <a:avLst/>
              </a:prstGeom>
              <a:noFill/>
              <a:ln w="9525" cap="flat" cmpd="sng">
                <a:solidFill>
                  <a:schemeClr val="dk1"/>
                </a:solidFill>
                <a:prstDash val="solid"/>
                <a:round/>
                <a:headEnd type="none" w="sm" len="sm"/>
                <a:tailEnd type="none" w="sm" len="sm"/>
              </a:ln>
            </p:spPr>
          </p:cxnSp>
          <p:sp>
            <p:nvSpPr>
              <p:cNvPr id="280" name="Google Shape;280;p56"/>
              <p:cNvSpPr/>
              <p:nvPr/>
            </p:nvSpPr>
            <p:spPr>
              <a:xfrm rot="5400000" flipH="1">
                <a:off x="8286590" y="47100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81" name="Google Shape;281;p56"/>
              <p:cNvCxnSpPr/>
              <p:nvPr/>
            </p:nvCxnSpPr>
            <p:spPr>
              <a:xfrm>
                <a:off x="8652600" y="3543738"/>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282" name="Google Shape;282;p56"/>
            <p:cNvGrpSpPr/>
            <p:nvPr/>
          </p:nvGrpSpPr>
          <p:grpSpPr>
            <a:xfrm>
              <a:off x="493275" y="-976786"/>
              <a:ext cx="4787225" cy="5351700"/>
              <a:chOff x="493275" y="-976786"/>
              <a:chExt cx="4787225" cy="5351700"/>
            </a:xfrm>
          </p:grpSpPr>
          <p:cxnSp>
            <p:nvCxnSpPr>
              <p:cNvPr id="283" name="Google Shape;283;p56"/>
              <p:cNvCxnSpPr/>
              <p:nvPr/>
            </p:nvCxnSpPr>
            <p:spPr>
              <a:xfrm>
                <a:off x="708500" y="311388"/>
                <a:ext cx="4572000" cy="0"/>
              </a:xfrm>
              <a:prstGeom prst="straightConnector1">
                <a:avLst/>
              </a:prstGeom>
              <a:noFill/>
              <a:ln w="9525" cap="flat" cmpd="sng">
                <a:solidFill>
                  <a:schemeClr val="dk1"/>
                </a:solidFill>
                <a:prstDash val="solid"/>
                <a:round/>
                <a:headEnd type="none" w="sm" len="sm"/>
                <a:tailEnd type="none" w="sm" len="sm"/>
              </a:ln>
            </p:spPr>
          </p:cxnSp>
          <p:sp>
            <p:nvSpPr>
              <p:cNvPr id="284" name="Google Shape;284;p56"/>
              <p:cNvSpPr/>
              <p:nvPr/>
            </p:nvSpPr>
            <p:spPr>
              <a:xfrm rot="-5400000" flipH="1">
                <a:off x="371274"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285" name="Google Shape;285;p56"/>
              <p:cNvCxnSpPr/>
              <p:nvPr/>
            </p:nvCxnSpPr>
            <p:spPr>
              <a:xfrm rot="10800000">
                <a:off x="493275" y="-976786"/>
                <a:ext cx="0" cy="5351700"/>
              </a:xfrm>
              <a:prstGeom prst="straightConnector1">
                <a:avLst/>
              </a:prstGeom>
              <a:noFill/>
              <a:ln w="9525" cap="flat" cmpd="sng">
                <a:solidFill>
                  <a:schemeClr val="dk1"/>
                </a:solidFill>
                <a:prstDash val="solid"/>
                <a:round/>
                <a:headEnd type="none" w="sm" len="sm"/>
                <a:tailEnd type="none" w="sm" len="sm"/>
              </a:ln>
            </p:spPr>
          </p:cxnSp>
        </p:grpSp>
      </p:grpSp>
      <p:sp>
        <p:nvSpPr>
          <p:cNvPr id="286" name="Google Shape;286;p56"/>
          <p:cNvSpPr txBox="1">
            <a:spLocks noGrp="1"/>
          </p:cNvSpPr>
          <p:nvPr>
            <p:ph type="title"/>
          </p:nvPr>
        </p:nvSpPr>
        <p:spPr>
          <a:xfrm>
            <a:off x="1888000" y="1924800"/>
            <a:ext cx="3744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87" name="Google Shape;287;p56"/>
          <p:cNvSpPr txBox="1">
            <a:spLocks noGrp="1"/>
          </p:cNvSpPr>
          <p:nvPr>
            <p:ph type="subTitle" idx="1"/>
          </p:nvPr>
        </p:nvSpPr>
        <p:spPr>
          <a:xfrm>
            <a:off x="1888000" y="2562000"/>
            <a:ext cx="3744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88" name="Google Shape;288;p56"/>
          <p:cNvSpPr txBox="1">
            <a:spLocks noGrp="1"/>
          </p:cNvSpPr>
          <p:nvPr>
            <p:ph type="title" idx="2"/>
          </p:nvPr>
        </p:nvSpPr>
        <p:spPr>
          <a:xfrm>
            <a:off x="6560000" y="1924800"/>
            <a:ext cx="3744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89" name="Google Shape;289;p56"/>
          <p:cNvSpPr txBox="1">
            <a:spLocks noGrp="1"/>
          </p:cNvSpPr>
          <p:nvPr>
            <p:ph type="subTitle" idx="3"/>
          </p:nvPr>
        </p:nvSpPr>
        <p:spPr>
          <a:xfrm>
            <a:off x="6560000" y="2562000"/>
            <a:ext cx="3744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90" name="Google Shape;290;p56"/>
          <p:cNvSpPr txBox="1">
            <a:spLocks noGrp="1"/>
          </p:cNvSpPr>
          <p:nvPr>
            <p:ph type="title" idx="4"/>
          </p:nvPr>
        </p:nvSpPr>
        <p:spPr>
          <a:xfrm>
            <a:off x="1888000" y="3888000"/>
            <a:ext cx="3744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1" name="Google Shape;291;p56"/>
          <p:cNvSpPr txBox="1">
            <a:spLocks noGrp="1"/>
          </p:cNvSpPr>
          <p:nvPr>
            <p:ph type="subTitle" idx="5"/>
          </p:nvPr>
        </p:nvSpPr>
        <p:spPr>
          <a:xfrm>
            <a:off x="1888000" y="4525200"/>
            <a:ext cx="3744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92" name="Google Shape;292;p56"/>
          <p:cNvSpPr txBox="1">
            <a:spLocks noGrp="1"/>
          </p:cNvSpPr>
          <p:nvPr>
            <p:ph type="title" idx="6"/>
          </p:nvPr>
        </p:nvSpPr>
        <p:spPr>
          <a:xfrm>
            <a:off x="6560000" y="3888000"/>
            <a:ext cx="3744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293" name="Google Shape;293;p56"/>
          <p:cNvSpPr txBox="1">
            <a:spLocks noGrp="1"/>
          </p:cNvSpPr>
          <p:nvPr>
            <p:ph type="subTitle" idx="7"/>
          </p:nvPr>
        </p:nvSpPr>
        <p:spPr>
          <a:xfrm>
            <a:off x="6560000" y="4525200"/>
            <a:ext cx="3744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294" name="Google Shape;294;p56"/>
          <p:cNvSpPr txBox="1">
            <a:spLocks noGrp="1"/>
          </p:cNvSpPr>
          <p:nvPr>
            <p:ph type="title" idx="8"/>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95"/>
        <p:cNvGrpSpPr/>
        <p:nvPr/>
      </p:nvGrpSpPr>
      <p:grpSpPr>
        <a:xfrm>
          <a:off x="0" y="0"/>
          <a:ext cx="0" cy="0"/>
          <a:chOff x="0" y="0"/>
          <a:chExt cx="0" cy="0"/>
        </a:xfrm>
      </p:grpSpPr>
      <p:grpSp>
        <p:nvGrpSpPr>
          <p:cNvPr id="296" name="Google Shape;296;p57"/>
          <p:cNvGrpSpPr/>
          <p:nvPr/>
        </p:nvGrpSpPr>
        <p:grpSpPr>
          <a:xfrm>
            <a:off x="-1144549" y="-1522303"/>
            <a:ext cx="13946165" cy="10717100"/>
            <a:chOff x="-858413" y="-1141727"/>
            <a:chExt cx="10459624" cy="8037824"/>
          </a:xfrm>
        </p:grpSpPr>
        <p:sp>
          <p:nvSpPr>
            <p:cNvPr id="297" name="Google Shape;297;p57"/>
            <p:cNvSpPr/>
            <p:nvPr/>
          </p:nvSpPr>
          <p:spPr>
            <a:xfrm rot="-2699983">
              <a:off x="-380999" y="-685801"/>
              <a:ext cx="2231795" cy="2274770"/>
            </a:xfrm>
            <a:custGeom>
              <a:avLst/>
              <a:gdLst/>
              <a:ahLst/>
              <a:cxnLst/>
              <a:rect l="l" t="t" r="r" b="b"/>
              <a:pathLst>
                <a:path w="6117" h="6235" extrusionOk="0">
                  <a:moveTo>
                    <a:pt x="5299" y="1381"/>
                  </a:moveTo>
                  <a:lnTo>
                    <a:pt x="5299" y="1381"/>
                  </a:lnTo>
                  <a:cubicBezTo>
                    <a:pt x="6012" y="2134"/>
                    <a:pt x="6269" y="3585"/>
                    <a:pt x="6030" y="4562"/>
                  </a:cubicBezTo>
                  <a:cubicBezTo>
                    <a:pt x="5884" y="5160"/>
                    <a:pt x="5522" y="5720"/>
                    <a:pt x="4985" y="6020"/>
                  </a:cubicBezTo>
                  <a:cubicBezTo>
                    <a:pt x="4448" y="6320"/>
                    <a:pt x="3732" y="6317"/>
                    <a:pt x="3245" y="5942"/>
                  </a:cubicBezTo>
                  <a:cubicBezTo>
                    <a:pt x="2795" y="5595"/>
                    <a:pt x="2558" y="4973"/>
                    <a:pt x="2024" y="4781"/>
                  </a:cubicBezTo>
                  <a:cubicBezTo>
                    <a:pt x="1643" y="4643"/>
                    <a:pt x="1208" y="4767"/>
                    <a:pt x="822" y="4646"/>
                  </a:cubicBezTo>
                  <a:cubicBezTo>
                    <a:pt x="296" y="4480"/>
                    <a:pt x="0" y="3889"/>
                    <a:pt x="0" y="3337"/>
                  </a:cubicBezTo>
                  <a:cubicBezTo>
                    <a:pt x="0" y="2785"/>
                    <a:pt x="230" y="2263"/>
                    <a:pt x="455" y="1759"/>
                  </a:cubicBezTo>
                  <a:cubicBezTo>
                    <a:pt x="753" y="1094"/>
                    <a:pt x="1113" y="368"/>
                    <a:pt x="1792" y="103"/>
                  </a:cubicBezTo>
                  <a:cubicBezTo>
                    <a:pt x="2532" y="-185"/>
                    <a:pt x="3349" y="187"/>
                    <a:pt x="4054" y="551"/>
                  </a:cubicBezTo>
                  <a:cubicBezTo>
                    <a:pt x="4500" y="780"/>
                    <a:pt x="4954" y="1017"/>
                    <a:pt x="5299" y="1381"/>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98" name="Google Shape;298;p57"/>
            <p:cNvSpPr/>
            <p:nvPr/>
          </p:nvSpPr>
          <p:spPr>
            <a:xfrm>
              <a:off x="4418716" y="3970810"/>
              <a:ext cx="2286880" cy="2925287"/>
            </a:xfrm>
            <a:custGeom>
              <a:avLst/>
              <a:gdLst/>
              <a:ahLst/>
              <a:cxnLst/>
              <a:rect l="l" t="t" r="r" b="b"/>
              <a:pathLst>
                <a:path w="6268" h="8018" extrusionOk="0">
                  <a:moveTo>
                    <a:pt x="5360" y="416"/>
                  </a:moveTo>
                  <a:lnTo>
                    <a:pt x="5360" y="416"/>
                  </a:lnTo>
                  <a:cubicBezTo>
                    <a:pt x="6352" y="1243"/>
                    <a:pt x="6329" y="2662"/>
                    <a:pt x="6212" y="3831"/>
                  </a:cubicBezTo>
                  <a:cubicBezTo>
                    <a:pt x="6107" y="4871"/>
                    <a:pt x="6303" y="6104"/>
                    <a:pt x="5660" y="6990"/>
                  </a:cubicBezTo>
                  <a:cubicBezTo>
                    <a:pt x="5057" y="7823"/>
                    <a:pt x="3907" y="8214"/>
                    <a:pt x="2921" y="7921"/>
                  </a:cubicBezTo>
                  <a:cubicBezTo>
                    <a:pt x="2108" y="7681"/>
                    <a:pt x="1475" y="7050"/>
                    <a:pt x="921" y="6409"/>
                  </a:cubicBezTo>
                  <a:cubicBezTo>
                    <a:pt x="612" y="6051"/>
                    <a:pt x="311" y="5676"/>
                    <a:pt x="138" y="5236"/>
                  </a:cubicBezTo>
                  <a:cubicBezTo>
                    <a:pt x="-35" y="4796"/>
                    <a:pt x="-65" y="4278"/>
                    <a:pt x="161" y="3864"/>
                  </a:cubicBezTo>
                  <a:cubicBezTo>
                    <a:pt x="530" y="3188"/>
                    <a:pt x="1416" y="2997"/>
                    <a:pt x="1954" y="2448"/>
                  </a:cubicBezTo>
                  <a:cubicBezTo>
                    <a:pt x="2593" y="1796"/>
                    <a:pt x="2698" y="689"/>
                    <a:pt x="3472" y="205"/>
                  </a:cubicBezTo>
                  <a:cubicBezTo>
                    <a:pt x="4046" y="-153"/>
                    <a:pt x="4840" y="-17"/>
                    <a:pt x="5360" y="4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299" name="Google Shape;299;p57"/>
            <p:cNvSpPr/>
            <p:nvPr/>
          </p:nvSpPr>
          <p:spPr>
            <a:xfrm>
              <a:off x="7278576" y="-609592"/>
              <a:ext cx="2322635" cy="2398458"/>
            </a:xfrm>
            <a:custGeom>
              <a:avLst/>
              <a:gdLst/>
              <a:ahLst/>
              <a:cxnLst/>
              <a:rect l="l" t="t" r="r" b="b"/>
              <a:pathLst>
                <a:path w="6366" h="6574" extrusionOk="0">
                  <a:moveTo>
                    <a:pt x="2512" y="134"/>
                  </a:moveTo>
                  <a:lnTo>
                    <a:pt x="2512" y="134"/>
                  </a:lnTo>
                  <a:cubicBezTo>
                    <a:pt x="3836" y="397"/>
                    <a:pt x="5513" y="920"/>
                    <a:pt x="6139" y="2272"/>
                  </a:cubicBezTo>
                  <a:cubicBezTo>
                    <a:pt x="6675" y="3430"/>
                    <a:pt x="6216" y="5329"/>
                    <a:pt x="5243" y="6117"/>
                  </a:cubicBezTo>
                  <a:cubicBezTo>
                    <a:pt x="4681" y="6572"/>
                    <a:pt x="3852" y="6730"/>
                    <a:pt x="3213" y="6391"/>
                  </a:cubicBezTo>
                  <a:cubicBezTo>
                    <a:pt x="2702" y="6120"/>
                    <a:pt x="2386" y="5595"/>
                    <a:pt x="2096" y="5095"/>
                  </a:cubicBezTo>
                  <a:cubicBezTo>
                    <a:pt x="1516" y="4099"/>
                    <a:pt x="937" y="3103"/>
                    <a:pt x="357" y="2107"/>
                  </a:cubicBezTo>
                  <a:cubicBezTo>
                    <a:pt x="164" y="1775"/>
                    <a:pt x="-35" y="1414"/>
                    <a:pt x="6" y="1032"/>
                  </a:cubicBezTo>
                  <a:cubicBezTo>
                    <a:pt x="59" y="532"/>
                    <a:pt x="528" y="158"/>
                    <a:pt x="1018" y="49"/>
                  </a:cubicBezTo>
                  <a:cubicBezTo>
                    <a:pt x="1509" y="-61"/>
                    <a:pt x="2019" y="37"/>
                    <a:pt x="2512" y="134"/>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300" name="Google Shape;300;p57"/>
          <p:cNvGrpSpPr/>
          <p:nvPr/>
        </p:nvGrpSpPr>
        <p:grpSpPr>
          <a:xfrm>
            <a:off x="655203" y="415201"/>
            <a:ext cx="12599397" cy="7745385"/>
            <a:chOff x="491402" y="311400"/>
            <a:chExt cx="9449548" cy="5809039"/>
          </a:xfrm>
        </p:grpSpPr>
        <p:grpSp>
          <p:nvGrpSpPr>
            <p:cNvPr id="301" name="Google Shape;301;p57"/>
            <p:cNvGrpSpPr/>
            <p:nvPr/>
          </p:nvGrpSpPr>
          <p:grpSpPr>
            <a:xfrm>
              <a:off x="491402" y="3543739"/>
              <a:ext cx="4787225" cy="2576700"/>
              <a:chOff x="491402" y="3543739"/>
              <a:chExt cx="4787225" cy="2576700"/>
            </a:xfrm>
          </p:grpSpPr>
          <p:cxnSp>
            <p:nvCxnSpPr>
              <p:cNvPr id="302" name="Google Shape;302;p57"/>
              <p:cNvCxnSpPr/>
              <p:nvPr/>
            </p:nvCxnSpPr>
            <p:spPr>
              <a:xfrm>
                <a:off x="706627" y="4832089"/>
                <a:ext cx="4572000" cy="0"/>
              </a:xfrm>
              <a:prstGeom prst="straightConnector1">
                <a:avLst/>
              </a:prstGeom>
              <a:noFill/>
              <a:ln w="9525" cap="flat" cmpd="sng">
                <a:solidFill>
                  <a:schemeClr val="dk1"/>
                </a:solidFill>
                <a:prstDash val="solid"/>
                <a:round/>
                <a:headEnd type="none" w="sm" len="sm"/>
                <a:tailEnd type="none" w="sm" len="sm"/>
              </a:ln>
            </p:spPr>
          </p:cxnSp>
          <p:sp>
            <p:nvSpPr>
              <p:cNvPr id="303" name="Google Shape;303;p57"/>
              <p:cNvSpPr/>
              <p:nvPr/>
            </p:nvSpPr>
            <p:spPr>
              <a:xfrm rot="-5400000">
                <a:off x="369401" y="4710085"/>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04" name="Google Shape;304;p57"/>
              <p:cNvCxnSpPr/>
              <p:nvPr/>
            </p:nvCxnSpPr>
            <p:spPr>
              <a:xfrm>
                <a:off x="491402" y="3543739"/>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305" name="Google Shape;305;p57"/>
            <p:cNvGrpSpPr/>
            <p:nvPr/>
          </p:nvGrpSpPr>
          <p:grpSpPr>
            <a:xfrm>
              <a:off x="4589250" y="311400"/>
              <a:ext cx="5351700" cy="2787545"/>
              <a:chOff x="4589250" y="311400"/>
              <a:chExt cx="5351700" cy="2787545"/>
            </a:xfrm>
          </p:grpSpPr>
          <p:cxnSp>
            <p:nvCxnSpPr>
              <p:cNvPr id="306" name="Google Shape;306;p57"/>
              <p:cNvCxnSpPr/>
              <p:nvPr/>
            </p:nvCxnSpPr>
            <p:spPr>
              <a:xfrm>
                <a:off x="4589250" y="311400"/>
                <a:ext cx="5351700" cy="0"/>
              </a:xfrm>
              <a:prstGeom prst="straightConnector1">
                <a:avLst/>
              </a:prstGeom>
              <a:noFill/>
              <a:ln w="9525" cap="flat" cmpd="sng">
                <a:solidFill>
                  <a:schemeClr val="dk1"/>
                </a:solidFill>
                <a:prstDash val="solid"/>
                <a:round/>
                <a:headEnd type="none" w="sm" len="sm"/>
                <a:tailEnd type="none" w="sm" len="sm"/>
              </a:ln>
            </p:spPr>
          </p:cxnSp>
          <p:sp>
            <p:nvSpPr>
              <p:cNvPr id="307" name="Google Shape;307;p57"/>
              <p:cNvSpPr/>
              <p:nvPr/>
            </p:nvSpPr>
            <p:spPr>
              <a:xfrm flipH="1">
                <a:off x="8408785"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08" name="Google Shape;308;p57"/>
              <p:cNvCxnSpPr/>
              <p:nvPr/>
            </p:nvCxnSpPr>
            <p:spPr>
              <a:xfrm rot="10800000">
                <a:off x="8652791" y="526745"/>
                <a:ext cx="0" cy="2572200"/>
              </a:xfrm>
              <a:prstGeom prst="straightConnector1">
                <a:avLst/>
              </a:prstGeom>
              <a:noFill/>
              <a:ln w="9525" cap="flat" cmpd="sng">
                <a:solidFill>
                  <a:schemeClr val="dk1"/>
                </a:solidFill>
                <a:prstDash val="solid"/>
                <a:round/>
                <a:headEnd type="none" w="sm" len="sm"/>
                <a:tailEnd type="none" w="sm" len="sm"/>
              </a:ln>
            </p:spPr>
          </p:cxnSp>
        </p:grpSp>
      </p:grpSp>
      <p:sp>
        <p:nvSpPr>
          <p:cNvPr id="309" name="Google Shape;309;p57"/>
          <p:cNvSpPr txBox="1">
            <a:spLocks noGrp="1"/>
          </p:cNvSpPr>
          <p:nvPr>
            <p:ph type="title"/>
          </p:nvPr>
        </p:nvSpPr>
        <p:spPr>
          <a:xfrm>
            <a:off x="960000" y="1926633"/>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10" name="Google Shape;310;p57"/>
          <p:cNvSpPr txBox="1">
            <a:spLocks noGrp="1"/>
          </p:cNvSpPr>
          <p:nvPr>
            <p:ph type="subTitle" idx="1"/>
          </p:nvPr>
        </p:nvSpPr>
        <p:spPr>
          <a:xfrm>
            <a:off x="960000" y="2563833"/>
            <a:ext cx="288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11" name="Google Shape;311;p57"/>
          <p:cNvSpPr txBox="1">
            <a:spLocks noGrp="1"/>
          </p:cNvSpPr>
          <p:nvPr>
            <p:ph type="title" idx="2"/>
          </p:nvPr>
        </p:nvSpPr>
        <p:spPr>
          <a:xfrm>
            <a:off x="4656000" y="1926633"/>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12" name="Google Shape;312;p57"/>
          <p:cNvSpPr txBox="1">
            <a:spLocks noGrp="1"/>
          </p:cNvSpPr>
          <p:nvPr>
            <p:ph type="subTitle" idx="3"/>
          </p:nvPr>
        </p:nvSpPr>
        <p:spPr>
          <a:xfrm>
            <a:off x="4656000" y="2563833"/>
            <a:ext cx="288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13" name="Google Shape;313;p57"/>
          <p:cNvSpPr txBox="1">
            <a:spLocks noGrp="1"/>
          </p:cNvSpPr>
          <p:nvPr>
            <p:ph type="title" idx="4"/>
          </p:nvPr>
        </p:nvSpPr>
        <p:spPr>
          <a:xfrm>
            <a:off x="960000" y="3886367"/>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14" name="Google Shape;314;p57"/>
          <p:cNvSpPr txBox="1">
            <a:spLocks noGrp="1"/>
          </p:cNvSpPr>
          <p:nvPr>
            <p:ph type="subTitle" idx="5"/>
          </p:nvPr>
        </p:nvSpPr>
        <p:spPr>
          <a:xfrm>
            <a:off x="960000" y="4523567"/>
            <a:ext cx="288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15" name="Google Shape;315;p57"/>
          <p:cNvSpPr txBox="1">
            <a:spLocks noGrp="1"/>
          </p:cNvSpPr>
          <p:nvPr>
            <p:ph type="title" idx="6"/>
          </p:nvPr>
        </p:nvSpPr>
        <p:spPr>
          <a:xfrm>
            <a:off x="4656000" y="3886367"/>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16" name="Google Shape;316;p57"/>
          <p:cNvSpPr txBox="1">
            <a:spLocks noGrp="1"/>
          </p:cNvSpPr>
          <p:nvPr>
            <p:ph type="subTitle" idx="7"/>
          </p:nvPr>
        </p:nvSpPr>
        <p:spPr>
          <a:xfrm>
            <a:off x="4656000" y="4523567"/>
            <a:ext cx="288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17" name="Google Shape;317;p57"/>
          <p:cNvSpPr txBox="1">
            <a:spLocks noGrp="1"/>
          </p:cNvSpPr>
          <p:nvPr>
            <p:ph type="title" idx="8"/>
          </p:nvPr>
        </p:nvSpPr>
        <p:spPr>
          <a:xfrm>
            <a:off x="8351993" y="1926633"/>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18" name="Google Shape;318;p57"/>
          <p:cNvSpPr txBox="1">
            <a:spLocks noGrp="1"/>
          </p:cNvSpPr>
          <p:nvPr>
            <p:ph type="subTitle" idx="9"/>
          </p:nvPr>
        </p:nvSpPr>
        <p:spPr>
          <a:xfrm>
            <a:off x="8351993" y="2563833"/>
            <a:ext cx="288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19" name="Google Shape;319;p57"/>
          <p:cNvSpPr txBox="1">
            <a:spLocks noGrp="1"/>
          </p:cNvSpPr>
          <p:nvPr>
            <p:ph type="title" idx="13"/>
          </p:nvPr>
        </p:nvSpPr>
        <p:spPr>
          <a:xfrm>
            <a:off x="8351993" y="3886367"/>
            <a:ext cx="2880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20" name="Google Shape;320;p57"/>
          <p:cNvSpPr txBox="1">
            <a:spLocks noGrp="1"/>
          </p:cNvSpPr>
          <p:nvPr>
            <p:ph type="subTitle" idx="14"/>
          </p:nvPr>
        </p:nvSpPr>
        <p:spPr>
          <a:xfrm>
            <a:off x="8351993" y="4523567"/>
            <a:ext cx="2880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21" name="Google Shape;321;p57"/>
          <p:cNvSpPr txBox="1">
            <a:spLocks noGrp="1"/>
          </p:cNvSpPr>
          <p:nvPr>
            <p:ph type="title" idx="15"/>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22"/>
        <p:cNvGrpSpPr/>
        <p:nvPr/>
      </p:nvGrpSpPr>
      <p:grpSpPr>
        <a:xfrm>
          <a:off x="0" y="0"/>
          <a:ext cx="0" cy="0"/>
          <a:chOff x="0" y="0"/>
          <a:chExt cx="0" cy="0"/>
        </a:xfrm>
      </p:grpSpPr>
      <p:grpSp>
        <p:nvGrpSpPr>
          <p:cNvPr id="323" name="Google Shape;323;p58"/>
          <p:cNvGrpSpPr/>
          <p:nvPr/>
        </p:nvGrpSpPr>
        <p:grpSpPr>
          <a:xfrm>
            <a:off x="605264" y="-1982342"/>
            <a:ext cx="12805944" cy="9957945"/>
            <a:chOff x="453948" y="-1486757"/>
            <a:chExt cx="9604458" cy="7468459"/>
          </a:xfrm>
        </p:grpSpPr>
        <p:sp>
          <p:nvSpPr>
            <p:cNvPr id="324" name="Google Shape;324;p58"/>
            <p:cNvSpPr/>
            <p:nvPr/>
          </p:nvSpPr>
          <p:spPr>
            <a:xfrm rot="853883">
              <a:off x="761999" y="-1142977"/>
              <a:ext cx="3158872" cy="2900462"/>
            </a:xfrm>
            <a:custGeom>
              <a:avLst/>
              <a:gdLst/>
              <a:ahLst/>
              <a:cxnLst/>
              <a:rect l="l" t="t" r="r" b="b"/>
              <a:pathLst>
                <a:path w="8741" h="8026" extrusionOk="0">
                  <a:moveTo>
                    <a:pt x="5516" y="7968"/>
                  </a:moveTo>
                  <a:lnTo>
                    <a:pt x="5516" y="7968"/>
                  </a:lnTo>
                  <a:cubicBezTo>
                    <a:pt x="3919" y="7759"/>
                    <a:pt x="1157" y="7062"/>
                    <a:pt x="413" y="5424"/>
                  </a:cubicBezTo>
                  <a:cubicBezTo>
                    <a:pt x="-317" y="3819"/>
                    <a:pt x="-148" y="1328"/>
                    <a:pt x="1479" y="338"/>
                  </a:cubicBezTo>
                  <a:cubicBezTo>
                    <a:pt x="2356" y="-196"/>
                    <a:pt x="3622" y="-106"/>
                    <a:pt x="4289" y="674"/>
                  </a:cubicBezTo>
                  <a:cubicBezTo>
                    <a:pt x="4877" y="1363"/>
                    <a:pt x="4908" y="2390"/>
                    <a:pt x="5450" y="3116"/>
                  </a:cubicBezTo>
                  <a:cubicBezTo>
                    <a:pt x="5912" y="3733"/>
                    <a:pt x="6666" y="4037"/>
                    <a:pt x="7338" y="4414"/>
                  </a:cubicBezTo>
                  <a:cubicBezTo>
                    <a:pt x="8010" y="4791"/>
                    <a:pt x="8683" y="5362"/>
                    <a:pt x="8738" y="6130"/>
                  </a:cubicBezTo>
                  <a:cubicBezTo>
                    <a:pt x="8788" y="6839"/>
                    <a:pt x="8260" y="7494"/>
                    <a:pt x="7611" y="7783"/>
                  </a:cubicBezTo>
                  <a:cubicBezTo>
                    <a:pt x="6962" y="8072"/>
                    <a:pt x="6220" y="8060"/>
                    <a:pt x="5516" y="796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25" name="Google Shape;325;p58"/>
            <p:cNvSpPr/>
            <p:nvPr/>
          </p:nvSpPr>
          <p:spPr>
            <a:xfrm>
              <a:off x="7032800" y="-533400"/>
              <a:ext cx="3025606" cy="2350704"/>
            </a:xfrm>
            <a:custGeom>
              <a:avLst/>
              <a:gdLst/>
              <a:ahLst/>
              <a:cxnLst/>
              <a:rect l="l" t="t" r="r" b="b"/>
              <a:pathLst>
                <a:path w="7617" h="5918" extrusionOk="0">
                  <a:moveTo>
                    <a:pt x="5786" y="5575"/>
                  </a:moveTo>
                  <a:lnTo>
                    <a:pt x="5786" y="5575"/>
                  </a:lnTo>
                  <a:cubicBezTo>
                    <a:pt x="3880" y="6498"/>
                    <a:pt x="2061" y="5421"/>
                    <a:pt x="814" y="3962"/>
                  </a:cubicBezTo>
                  <a:cubicBezTo>
                    <a:pt x="268" y="3322"/>
                    <a:pt x="-95" y="2478"/>
                    <a:pt x="22" y="1644"/>
                  </a:cubicBezTo>
                  <a:cubicBezTo>
                    <a:pt x="139" y="810"/>
                    <a:pt x="829" y="37"/>
                    <a:pt x="1670" y="2"/>
                  </a:cubicBezTo>
                  <a:cubicBezTo>
                    <a:pt x="2025" y="-13"/>
                    <a:pt x="2373" y="96"/>
                    <a:pt x="2712" y="204"/>
                  </a:cubicBezTo>
                  <a:cubicBezTo>
                    <a:pt x="3822" y="558"/>
                    <a:pt x="4932" y="911"/>
                    <a:pt x="6041" y="1265"/>
                  </a:cubicBezTo>
                  <a:cubicBezTo>
                    <a:pt x="6541" y="1424"/>
                    <a:pt x="7078" y="1609"/>
                    <a:pt x="7377" y="2040"/>
                  </a:cubicBezTo>
                  <a:cubicBezTo>
                    <a:pt x="7684" y="2481"/>
                    <a:pt x="7662" y="3078"/>
                    <a:pt x="7501" y="3590"/>
                  </a:cubicBezTo>
                  <a:cubicBezTo>
                    <a:pt x="7230" y="4448"/>
                    <a:pt x="6595" y="5183"/>
                    <a:pt x="5786" y="557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26" name="Google Shape;326;p58"/>
            <p:cNvSpPr/>
            <p:nvPr/>
          </p:nvSpPr>
          <p:spPr>
            <a:xfrm>
              <a:off x="3704808" y="3880379"/>
              <a:ext cx="2712651" cy="2101323"/>
            </a:xfrm>
            <a:custGeom>
              <a:avLst/>
              <a:gdLst/>
              <a:ahLst/>
              <a:cxnLst/>
              <a:rect l="l" t="t" r="r" b="b"/>
              <a:pathLst>
                <a:path w="6541" h="5067" extrusionOk="0">
                  <a:moveTo>
                    <a:pt x="4044" y="5058"/>
                  </a:moveTo>
                  <a:lnTo>
                    <a:pt x="4044" y="5058"/>
                  </a:lnTo>
                  <a:cubicBezTo>
                    <a:pt x="2643" y="5168"/>
                    <a:pt x="170" y="4317"/>
                    <a:pt x="8" y="2633"/>
                  </a:cubicBezTo>
                  <a:cubicBezTo>
                    <a:pt x="-58" y="1951"/>
                    <a:pt x="282" y="1270"/>
                    <a:pt x="799" y="821"/>
                  </a:cubicBezTo>
                  <a:cubicBezTo>
                    <a:pt x="1316" y="372"/>
                    <a:pt x="1991" y="136"/>
                    <a:pt x="2669" y="44"/>
                  </a:cubicBezTo>
                  <a:cubicBezTo>
                    <a:pt x="3626" y="-87"/>
                    <a:pt x="4652" y="69"/>
                    <a:pt x="5436" y="635"/>
                  </a:cubicBezTo>
                  <a:cubicBezTo>
                    <a:pt x="6219" y="1200"/>
                    <a:pt x="6705" y="2218"/>
                    <a:pt x="6489" y="3160"/>
                  </a:cubicBezTo>
                  <a:cubicBezTo>
                    <a:pt x="6243" y="4237"/>
                    <a:pt x="5145" y="4971"/>
                    <a:pt x="4044" y="505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327" name="Google Shape;327;p58"/>
          <p:cNvGrpSpPr/>
          <p:nvPr/>
        </p:nvGrpSpPr>
        <p:grpSpPr>
          <a:xfrm>
            <a:off x="-1062600" y="-1302382"/>
            <a:ext cx="12599400" cy="7740650"/>
            <a:chOff x="-796950" y="-976786"/>
            <a:chExt cx="9449550" cy="5805487"/>
          </a:xfrm>
        </p:grpSpPr>
        <p:grpSp>
          <p:nvGrpSpPr>
            <p:cNvPr id="328" name="Google Shape;328;p58"/>
            <p:cNvGrpSpPr/>
            <p:nvPr/>
          </p:nvGrpSpPr>
          <p:grpSpPr>
            <a:xfrm>
              <a:off x="3865375" y="-976786"/>
              <a:ext cx="4787225" cy="5351700"/>
              <a:chOff x="3865375" y="-976786"/>
              <a:chExt cx="4787225" cy="5351700"/>
            </a:xfrm>
          </p:grpSpPr>
          <p:cxnSp>
            <p:nvCxnSpPr>
              <p:cNvPr id="329" name="Google Shape;329;p58"/>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330" name="Google Shape;330;p58"/>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31" name="Google Shape;331;p58"/>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nvGrpSpPr>
            <p:cNvPr id="332" name="Google Shape;332;p58"/>
            <p:cNvGrpSpPr/>
            <p:nvPr/>
          </p:nvGrpSpPr>
          <p:grpSpPr>
            <a:xfrm>
              <a:off x="-796950" y="765202"/>
              <a:ext cx="2577600" cy="4063499"/>
              <a:chOff x="7363338" y="765202"/>
              <a:chExt cx="2577600" cy="4063499"/>
            </a:xfrm>
          </p:grpSpPr>
          <p:sp>
            <p:nvSpPr>
              <p:cNvPr id="333" name="Google Shape;333;p58"/>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34" name="Google Shape;334;p58"/>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335" name="Google Shape;335;p58"/>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336" name="Google Shape;336;p58"/>
          <p:cNvSpPr txBox="1">
            <a:spLocks noGrp="1"/>
          </p:cNvSpPr>
          <p:nvPr>
            <p:ph type="title"/>
          </p:nvPr>
        </p:nvSpPr>
        <p:spPr>
          <a:xfrm>
            <a:off x="5472000" y="720000"/>
            <a:ext cx="5760000" cy="1169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200"/>
              <a:buNone/>
              <a:defRPr sz="6000"/>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337" name="Google Shape;337;p58"/>
          <p:cNvSpPr txBox="1">
            <a:spLocks noGrp="1"/>
          </p:cNvSpPr>
          <p:nvPr>
            <p:ph type="subTitle" idx="1"/>
          </p:nvPr>
        </p:nvSpPr>
        <p:spPr>
          <a:xfrm>
            <a:off x="5472000" y="1889604"/>
            <a:ext cx="5760000" cy="53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600"/>
              <a:buFont typeface="Lexend"/>
              <a:buNone/>
              <a:defRPr>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9pPr>
          </a:lstStyle>
          <a:p>
            <a:endParaRPr/>
          </a:p>
        </p:txBody>
      </p:sp>
      <p:sp>
        <p:nvSpPr>
          <p:cNvPr id="338" name="Google Shape;338;p58"/>
          <p:cNvSpPr txBox="1">
            <a:spLocks noGrp="1"/>
          </p:cNvSpPr>
          <p:nvPr>
            <p:ph type="title" idx="2"/>
          </p:nvPr>
        </p:nvSpPr>
        <p:spPr>
          <a:xfrm>
            <a:off x="5472000" y="2577399"/>
            <a:ext cx="5760000" cy="1169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200"/>
              <a:buNone/>
              <a:defRPr sz="6000"/>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339" name="Google Shape;339;p58"/>
          <p:cNvSpPr txBox="1">
            <a:spLocks noGrp="1"/>
          </p:cNvSpPr>
          <p:nvPr>
            <p:ph type="subTitle" idx="3"/>
          </p:nvPr>
        </p:nvSpPr>
        <p:spPr>
          <a:xfrm>
            <a:off x="5472000" y="3747001"/>
            <a:ext cx="5760000" cy="53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600"/>
              <a:buFont typeface="Lexend"/>
              <a:buNone/>
              <a:defRPr>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9pPr>
          </a:lstStyle>
          <a:p>
            <a:endParaRPr/>
          </a:p>
        </p:txBody>
      </p:sp>
      <p:sp>
        <p:nvSpPr>
          <p:cNvPr id="340" name="Google Shape;340;p58"/>
          <p:cNvSpPr txBox="1">
            <a:spLocks noGrp="1"/>
          </p:cNvSpPr>
          <p:nvPr>
            <p:ph type="title" idx="4"/>
          </p:nvPr>
        </p:nvSpPr>
        <p:spPr>
          <a:xfrm>
            <a:off x="5472000" y="4434795"/>
            <a:ext cx="5760000" cy="1169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200"/>
              <a:buNone/>
              <a:defRPr sz="6000"/>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341" name="Google Shape;341;p58"/>
          <p:cNvSpPr txBox="1">
            <a:spLocks noGrp="1"/>
          </p:cNvSpPr>
          <p:nvPr>
            <p:ph type="subTitle" idx="5"/>
          </p:nvPr>
        </p:nvSpPr>
        <p:spPr>
          <a:xfrm>
            <a:off x="5472000" y="5604399"/>
            <a:ext cx="5760000" cy="53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600"/>
              <a:buFont typeface="Lexend"/>
              <a:buNone/>
              <a:defRPr>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600"/>
              <a:buFont typeface="Lexend"/>
              <a:buNone/>
              <a:defRPr sz="2133">
                <a:solidFill>
                  <a:schemeClr val="dk1"/>
                </a:solidFill>
                <a:latin typeface="Lexend"/>
                <a:ea typeface="Lexend"/>
                <a:cs typeface="Lexend"/>
                <a:sym typeface="Lexend"/>
              </a:defRPr>
            </a:lvl9pPr>
          </a:lstStyle>
          <a:p>
            <a:endParaRPr/>
          </a:p>
        </p:txBody>
      </p:sp>
      <p:sp>
        <p:nvSpPr>
          <p:cNvPr id="342" name="Google Shape;342;p58"/>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43"/>
        <p:cNvGrpSpPr/>
        <p:nvPr/>
      </p:nvGrpSpPr>
      <p:grpSpPr>
        <a:xfrm>
          <a:off x="0" y="0"/>
          <a:ext cx="0" cy="0"/>
          <a:chOff x="0" y="0"/>
          <a:chExt cx="0" cy="0"/>
        </a:xfrm>
      </p:grpSpPr>
      <p:grpSp>
        <p:nvGrpSpPr>
          <p:cNvPr id="344" name="Google Shape;344;p59"/>
          <p:cNvGrpSpPr/>
          <p:nvPr/>
        </p:nvGrpSpPr>
        <p:grpSpPr>
          <a:xfrm>
            <a:off x="-609585" y="-1117591"/>
            <a:ext cx="13614376" cy="10007585"/>
            <a:chOff x="-457189" y="-838194"/>
            <a:chExt cx="10210782" cy="7505689"/>
          </a:xfrm>
        </p:grpSpPr>
        <p:sp>
          <p:nvSpPr>
            <p:cNvPr id="345" name="Google Shape;345;p59"/>
            <p:cNvSpPr/>
            <p:nvPr/>
          </p:nvSpPr>
          <p:spPr>
            <a:xfrm>
              <a:off x="-457189" y="1082867"/>
              <a:ext cx="2039545" cy="2765235"/>
            </a:xfrm>
            <a:custGeom>
              <a:avLst/>
              <a:gdLst/>
              <a:ahLst/>
              <a:cxnLst/>
              <a:rect l="l" t="t" r="r" b="b"/>
              <a:pathLst>
                <a:path w="5162" h="6999" extrusionOk="0">
                  <a:moveTo>
                    <a:pt x="4716" y="1439"/>
                  </a:moveTo>
                  <a:lnTo>
                    <a:pt x="4716" y="1439"/>
                  </a:lnTo>
                  <a:cubicBezTo>
                    <a:pt x="5714" y="3088"/>
                    <a:pt x="4892" y="4829"/>
                    <a:pt x="3675" y="6082"/>
                  </a:cubicBezTo>
                  <a:cubicBezTo>
                    <a:pt x="3142" y="6632"/>
                    <a:pt x="2407" y="7032"/>
                    <a:pt x="1641" y="6997"/>
                  </a:cubicBezTo>
                  <a:cubicBezTo>
                    <a:pt x="876" y="6961"/>
                    <a:pt x="117" y="6401"/>
                    <a:pt x="13" y="5642"/>
                  </a:cubicBezTo>
                  <a:cubicBezTo>
                    <a:pt x="-31" y="5321"/>
                    <a:pt x="39" y="4997"/>
                    <a:pt x="108" y="4680"/>
                  </a:cubicBezTo>
                  <a:cubicBezTo>
                    <a:pt x="335" y="3644"/>
                    <a:pt x="561" y="2609"/>
                    <a:pt x="788" y="1573"/>
                  </a:cubicBezTo>
                  <a:cubicBezTo>
                    <a:pt x="890" y="1106"/>
                    <a:pt x="1012" y="604"/>
                    <a:pt x="1378" y="296"/>
                  </a:cubicBezTo>
                  <a:cubicBezTo>
                    <a:pt x="1751" y="-19"/>
                    <a:pt x="2294" y="-50"/>
                    <a:pt x="2772" y="53"/>
                  </a:cubicBezTo>
                  <a:cubicBezTo>
                    <a:pt x="3572" y="225"/>
                    <a:pt x="4292" y="739"/>
                    <a:pt x="4716" y="1439"/>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46" name="Google Shape;346;p59"/>
            <p:cNvSpPr/>
            <p:nvPr/>
          </p:nvSpPr>
          <p:spPr>
            <a:xfrm>
              <a:off x="6588387" y="-838194"/>
              <a:ext cx="3165206" cy="2717034"/>
            </a:xfrm>
            <a:custGeom>
              <a:avLst/>
              <a:gdLst/>
              <a:ahLst/>
              <a:cxnLst/>
              <a:rect l="l" t="t" r="r" b="b"/>
              <a:pathLst>
                <a:path w="8011" h="6877" extrusionOk="0">
                  <a:moveTo>
                    <a:pt x="3798" y="6730"/>
                  </a:moveTo>
                  <a:lnTo>
                    <a:pt x="3798" y="6730"/>
                  </a:lnTo>
                  <a:cubicBezTo>
                    <a:pt x="2080" y="6233"/>
                    <a:pt x="-483" y="4111"/>
                    <a:pt x="79" y="2035"/>
                  </a:cubicBezTo>
                  <a:cubicBezTo>
                    <a:pt x="306" y="1193"/>
                    <a:pt x="1016" y="534"/>
                    <a:pt x="1833" y="231"/>
                  </a:cubicBezTo>
                  <a:cubicBezTo>
                    <a:pt x="2650" y="-72"/>
                    <a:pt x="3559" y="-50"/>
                    <a:pt x="4408" y="144"/>
                  </a:cubicBezTo>
                  <a:cubicBezTo>
                    <a:pt x="5606" y="418"/>
                    <a:pt x="6757" y="1063"/>
                    <a:pt x="7437" y="2088"/>
                  </a:cubicBezTo>
                  <a:cubicBezTo>
                    <a:pt x="8116" y="3113"/>
                    <a:pt x="8238" y="4542"/>
                    <a:pt x="7559" y="5567"/>
                  </a:cubicBezTo>
                  <a:cubicBezTo>
                    <a:pt x="6783" y="6738"/>
                    <a:pt x="5147" y="7120"/>
                    <a:pt x="3798" y="6730"/>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47" name="Google Shape;347;p59"/>
            <p:cNvSpPr/>
            <p:nvPr/>
          </p:nvSpPr>
          <p:spPr>
            <a:xfrm>
              <a:off x="1568525" y="3768720"/>
              <a:ext cx="3917886" cy="2898775"/>
            </a:xfrm>
            <a:custGeom>
              <a:avLst/>
              <a:gdLst/>
              <a:ahLst/>
              <a:cxnLst/>
              <a:rect l="l" t="t" r="r" b="b"/>
              <a:pathLst>
                <a:path w="9916" h="7337" extrusionOk="0">
                  <a:moveTo>
                    <a:pt x="9021" y="4016"/>
                  </a:moveTo>
                  <a:cubicBezTo>
                    <a:pt x="8162" y="5183"/>
                    <a:pt x="6537" y="6959"/>
                    <a:pt x="4905" y="7337"/>
                  </a:cubicBezTo>
                  <a:lnTo>
                    <a:pt x="3634" y="7337"/>
                  </a:lnTo>
                  <a:cubicBezTo>
                    <a:pt x="1916" y="7011"/>
                    <a:pt x="80" y="5677"/>
                    <a:pt x="2" y="3861"/>
                  </a:cubicBezTo>
                  <a:cubicBezTo>
                    <a:pt x="-44" y="2789"/>
                    <a:pt x="676" y="1675"/>
                    <a:pt x="1727" y="1459"/>
                  </a:cubicBezTo>
                  <a:cubicBezTo>
                    <a:pt x="2655" y="1268"/>
                    <a:pt x="3610" y="1758"/>
                    <a:pt x="4548" y="1628"/>
                  </a:cubicBezTo>
                  <a:cubicBezTo>
                    <a:pt x="5345" y="1517"/>
                    <a:pt x="6004" y="980"/>
                    <a:pt x="6688" y="555"/>
                  </a:cubicBezTo>
                  <a:cubicBezTo>
                    <a:pt x="7371" y="131"/>
                    <a:pt x="8234" y="-198"/>
                    <a:pt x="8964" y="140"/>
                  </a:cubicBezTo>
                  <a:cubicBezTo>
                    <a:pt x="9638" y="452"/>
                    <a:pt x="9972" y="1265"/>
                    <a:pt x="9909" y="2005"/>
                  </a:cubicBezTo>
                  <a:cubicBezTo>
                    <a:pt x="9846" y="2744"/>
                    <a:pt x="9460" y="3418"/>
                    <a:pt x="9021" y="40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348" name="Google Shape;348;p59"/>
          <p:cNvGrpSpPr/>
          <p:nvPr/>
        </p:nvGrpSpPr>
        <p:grpSpPr>
          <a:xfrm>
            <a:off x="-1062597" y="415201"/>
            <a:ext cx="14317181" cy="6023068"/>
            <a:chOff x="-796948" y="311400"/>
            <a:chExt cx="10737886" cy="4517301"/>
          </a:xfrm>
        </p:grpSpPr>
        <p:grpSp>
          <p:nvGrpSpPr>
            <p:cNvPr id="349" name="Google Shape;349;p59"/>
            <p:cNvGrpSpPr/>
            <p:nvPr/>
          </p:nvGrpSpPr>
          <p:grpSpPr>
            <a:xfrm>
              <a:off x="-796948" y="311400"/>
              <a:ext cx="5351700" cy="2787545"/>
              <a:chOff x="-796948" y="311400"/>
              <a:chExt cx="5351700" cy="2787545"/>
            </a:xfrm>
          </p:grpSpPr>
          <p:cxnSp>
            <p:nvCxnSpPr>
              <p:cNvPr id="350" name="Google Shape;350;p59"/>
              <p:cNvCxnSpPr/>
              <p:nvPr/>
            </p:nvCxnSpPr>
            <p:spPr>
              <a:xfrm>
                <a:off x="-796948" y="311400"/>
                <a:ext cx="5351700" cy="0"/>
              </a:xfrm>
              <a:prstGeom prst="straightConnector1">
                <a:avLst/>
              </a:prstGeom>
              <a:noFill/>
              <a:ln w="9525" cap="flat" cmpd="sng">
                <a:solidFill>
                  <a:schemeClr val="dk1"/>
                </a:solidFill>
                <a:prstDash val="solid"/>
                <a:round/>
                <a:headEnd type="none" w="sm" len="sm"/>
                <a:tailEnd type="none" w="sm" len="sm"/>
              </a:ln>
            </p:spPr>
          </p:cxnSp>
          <p:sp>
            <p:nvSpPr>
              <p:cNvPr id="351" name="Google Shape;351;p59"/>
              <p:cNvSpPr/>
              <p:nvPr/>
            </p:nvSpPr>
            <p:spPr>
              <a:xfrm>
                <a:off x="247206"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52" name="Google Shape;352;p59"/>
              <p:cNvCxnSpPr/>
              <p:nvPr/>
            </p:nvCxnSpPr>
            <p:spPr>
              <a:xfrm rot="10800000">
                <a:off x="491211" y="526745"/>
                <a:ext cx="0" cy="2572200"/>
              </a:xfrm>
              <a:prstGeom prst="straightConnector1">
                <a:avLst/>
              </a:prstGeom>
              <a:noFill/>
              <a:ln w="9525" cap="flat" cmpd="sng">
                <a:solidFill>
                  <a:schemeClr val="dk1"/>
                </a:solidFill>
                <a:prstDash val="solid"/>
                <a:round/>
                <a:headEnd type="none" w="sm" len="sm"/>
                <a:tailEnd type="none" w="sm" len="sm"/>
              </a:ln>
            </p:spPr>
          </p:cxnSp>
        </p:grpSp>
        <p:grpSp>
          <p:nvGrpSpPr>
            <p:cNvPr id="353" name="Google Shape;353;p59"/>
            <p:cNvGrpSpPr/>
            <p:nvPr/>
          </p:nvGrpSpPr>
          <p:grpSpPr>
            <a:xfrm>
              <a:off x="7363338" y="765202"/>
              <a:ext cx="2577600" cy="4063499"/>
              <a:chOff x="7363338" y="765202"/>
              <a:chExt cx="2577600" cy="4063499"/>
            </a:xfrm>
          </p:grpSpPr>
          <p:sp>
            <p:nvSpPr>
              <p:cNvPr id="354" name="Google Shape;354;p59"/>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55" name="Google Shape;355;p59"/>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356" name="Google Shape;356;p59"/>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
        <p:nvSpPr>
          <p:cNvPr id="357" name="Google Shape;357;p59"/>
          <p:cNvSpPr txBox="1">
            <a:spLocks noGrp="1"/>
          </p:cNvSpPr>
          <p:nvPr>
            <p:ph type="ctrTitle"/>
          </p:nvPr>
        </p:nvSpPr>
        <p:spPr>
          <a:xfrm>
            <a:off x="960000" y="720000"/>
            <a:ext cx="6720000" cy="172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96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58" name="Google Shape;358;p59"/>
          <p:cNvSpPr txBox="1">
            <a:spLocks noGrp="1"/>
          </p:cNvSpPr>
          <p:nvPr>
            <p:ph type="subTitle" idx="1"/>
          </p:nvPr>
        </p:nvSpPr>
        <p:spPr>
          <a:xfrm>
            <a:off x="960000" y="2240800"/>
            <a:ext cx="6720000" cy="14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9pPr>
          </a:lstStyle>
          <a:p>
            <a:endParaRPr/>
          </a:p>
        </p:txBody>
      </p:sp>
      <p:sp>
        <p:nvSpPr>
          <p:cNvPr id="359" name="Google Shape;359;p59"/>
          <p:cNvSpPr txBox="1"/>
          <p:nvPr/>
        </p:nvSpPr>
        <p:spPr>
          <a:xfrm>
            <a:off x="960000" y="4906800"/>
            <a:ext cx="6720000" cy="738800"/>
          </a:xfrm>
          <a:prstGeom prst="rect">
            <a:avLst/>
          </a:prstGeom>
          <a:noFill/>
          <a:ln>
            <a:noFill/>
          </a:ln>
        </p:spPr>
        <p:txBody>
          <a:bodyPr spcFirstLastPara="1" wrap="square" lIns="120000" tIns="121900" rIns="120000" bIns="121900" anchor="t" anchorCtr="0">
            <a:noAutofit/>
          </a:bodyPr>
          <a:lstStyle/>
          <a:p>
            <a:pPr marL="0" marR="0" lvl="0" indent="0" algn="ctr" rtl="0">
              <a:lnSpc>
                <a:spcPct val="100000"/>
              </a:lnSpc>
              <a:spcBef>
                <a:spcPts val="400"/>
              </a:spcBef>
              <a:spcAft>
                <a:spcPts val="0"/>
              </a:spcAft>
              <a:buClr>
                <a:schemeClr val="dk1"/>
              </a:buClr>
              <a:buSzPts val="1600"/>
              <a:buFont typeface="Lexend"/>
              <a:buNone/>
            </a:pPr>
            <a:r>
              <a:rPr lang="it-IT" sz="1600" b="1">
                <a:solidFill>
                  <a:schemeClr val="dk1"/>
                </a:solidFill>
                <a:latin typeface="Lexend"/>
                <a:ea typeface="Lexend"/>
                <a:cs typeface="Lexend"/>
                <a:sym typeface="Lexend"/>
              </a:rPr>
              <a:t>CREDITS:</a:t>
            </a:r>
            <a:r>
              <a:rPr lang="it-IT" sz="1600">
                <a:solidFill>
                  <a:schemeClr val="dk1"/>
                </a:solidFill>
                <a:latin typeface="Lexend"/>
                <a:ea typeface="Lexend"/>
                <a:cs typeface="Lexend"/>
                <a:sym typeface="Lexend"/>
              </a:rPr>
              <a:t> This presentation template was created by </a:t>
            </a:r>
            <a:r>
              <a:rPr lang="it-IT" sz="1600" b="1" u="sng">
                <a:solidFill>
                  <a:schemeClr val="hlink"/>
                </a:solidFill>
                <a:latin typeface="Lexend"/>
                <a:ea typeface="Lexend"/>
                <a:cs typeface="Lexend"/>
                <a:sym typeface="Lexend"/>
                <a:hlinkClick r:id="rId2"/>
              </a:rPr>
              <a:t>Slidesgo</a:t>
            </a:r>
            <a:r>
              <a:rPr lang="it-IT" sz="1600">
                <a:solidFill>
                  <a:schemeClr val="dk1"/>
                </a:solidFill>
                <a:latin typeface="Lexend"/>
                <a:ea typeface="Lexend"/>
                <a:cs typeface="Lexend"/>
                <a:sym typeface="Lexend"/>
              </a:rPr>
              <a:t>, including icons by </a:t>
            </a:r>
            <a:r>
              <a:rPr lang="it-IT" sz="1600" b="1" u="sng">
                <a:solidFill>
                  <a:schemeClr val="hlink"/>
                </a:solidFill>
                <a:latin typeface="Lexend"/>
                <a:ea typeface="Lexend"/>
                <a:cs typeface="Lexend"/>
                <a:sym typeface="Lexend"/>
                <a:hlinkClick r:id="rId3"/>
              </a:rPr>
              <a:t>Flaticon</a:t>
            </a:r>
            <a:r>
              <a:rPr lang="it-IT" sz="1600">
                <a:solidFill>
                  <a:schemeClr val="dk1"/>
                </a:solidFill>
                <a:latin typeface="Lexend"/>
                <a:ea typeface="Lexend"/>
                <a:cs typeface="Lexend"/>
                <a:sym typeface="Lexend"/>
              </a:rPr>
              <a:t>, infographics &amp; images by </a:t>
            </a:r>
            <a:r>
              <a:rPr lang="it-IT" sz="1600" b="1" u="sng">
                <a:solidFill>
                  <a:schemeClr val="hlink"/>
                </a:solidFill>
                <a:latin typeface="Lexend"/>
                <a:ea typeface="Lexend"/>
                <a:cs typeface="Lexend"/>
                <a:sym typeface="Lexend"/>
                <a:hlinkClick r:id="rId4"/>
              </a:rPr>
              <a:t>Freepik</a:t>
            </a:r>
            <a:endParaRPr sz="1600" b="1" u="sng">
              <a:solidFill>
                <a:schemeClr val="dk1"/>
              </a:solidFill>
              <a:latin typeface="Lexend"/>
              <a:ea typeface="Lexend"/>
              <a:cs typeface="Lexend"/>
              <a:sym typeface="Lexend"/>
            </a:endParaRPr>
          </a:p>
        </p:txBody>
      </p:sp>
      <p:sp>
        <p:nvSpPr>
          <p:cNvPr id="360" name="Google Shape;360;p59"/>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5">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1"/>
        <p:cNvGrpSpPr/>
        <p:nvPr/>
      </p:nvGrpSpPr>
      <p:grpSpPr>
        <a:xfrm>
          <a:off x="0" y="0"/>
          <a:ext cx="0" cy="0"/>
          <a:chOff x="0" y="0"/>
          <a:chExt cx="0" cy="0"/>
        </a:xfrm>
      </p:grpSpPr>
      <p:grpSp>
        <p:nvGrpSpPr>
          <p:cNvPr id="362" name="Google Shape;362;p60"/>
          <p:cNvGrpSpPr/>
          <p:nvPr/>
        </p:nvGrpSpPr>
        <p:grpSpPr>
          <a:xfrm flipH="1">
            <a:off x="-1016008" y="-1117590"/>
            <a:ext cx="14020793" cy="10312386"/>
            <a:chOff x="-609599" y="-838192"/>
            <a:chExt cx="10515595" cy="7734289"/>
          </a:xfrm>
        </p:grpSpPr>
        <p:sp>
          <p:nvSpPr>
            <p:cNvPr id="363" name="Google Shape;363;p60"/>
            <p:cNvSpPr/>
            <p:nvPr/>
          </p:nvSpPr>
          <p:spPr>
            <a:xfrm rot="-24" flipH="1">
              <a:off x="7674201" y="-685799"/>
              <a:ext cx="2231787" cy="2274777"/>
            </a:xfrm>
            <a:custGeom>
              <a:avLst/>
              <a:gdLst/>
              <a:ahLst/>
              <a:cxnLst/>
              <a:rect l="l" t="t" r="r" b="b"/>
              <a:pathLst>
                <a:path w="6117" h="6235" extrusionOk="0">
                  <a:moveTo>
                    <a:pt x="5299" y="1381"/>
                  </a:moveTo>
                  <a:lnTo>
                    <a:pt x="5299" y="1381"/>
                  </a:lnTo>
                  <a:cubicBezTo>
                    <a:pt x="6012" y="2134"/>
                    <a:pt x="6269" y="3585"/>
                    <a:pt x="6030" y="4562"/>
                  </a:cubicBezTo>
                  <a:cubicBezTo>
                    <a:pt x="5884" y="5160"/>
                    <a:pt x="5522" y="5720"/>
                    <a:pt x="4985" y="6020"/>
                  </a:cubicBezTo>
                  <a:cubicBezTo>
                    <a:pt x="4448" y="6320"/>
                    <a:pt x="3732" y="6317"/>
                    <a:pt x="3245" y="5942"/>
                  </a:cubicBezTo>
                  <a:cubicBezTo>
                    <a:pt x="2795" y="5595"/>
                    <a:pt x="2558" y="4973"/>
                    <a:pt x="2024" y="4781"/>
                  </a:cubicBezTo>
                  <a:cubicBezTo>
                    <a:pt x="1643" y="4643"/>
                    <a:pt x="1208" y="4767"/>
                    <a:pt x="822" y="4646"/>
                  </a:cubicBezTo>
                  <a:cubicBezTo>
                    <a:pt x="296" y="4480"/>
                    <a:pt x="0" y="3889"/>
                    <a:pt x="0" y="3337"/>
                  </a:cubicBezTo>
                  <a:cubicBezTo>
                    <a:pt x="0" y="2785"/>
                    <a:pt x="230" y="2263"/>
                    <a:pt x="455" y="1759"/>
                  </a:cubicBezTo>
                  <a:cubicBezTo>
                    <a:pt x="753" y="1094"/>
                    <a:pt x="1113" y="368"/>
                    <a:pt x="1792" y="103"/>
                  </a:cubicBezTo>
                  <a:cubicBezTo>
                    <a:pt x="2532" y="-185"/>
                    <a:pt x="3349" y="187"/>
                    <a:pt x="4054" y="551"/>
                  </a:cubicBezTo>
                  <a:cubicBezTo>
                    <a:pt x="4500" y="780"/>
                    <a:pt x="4954" y="1017"/>
                    <a:pt x="5299" y="1381"/>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64" name="Google Shape;364;p60"/>
            <p:cNvSpPr/>
            <p:nvPr/>
          </p:nvSpPr>
          <p:spPr>
            <a:xfrm flipH="1">
              <a:off x="1142991" y="3970810"/>
              <a:ext cx="2286880" cy="2925287"/>
            </a:xfrm>
            <a:custGeom>
              <a:avLst/>
              <a:gdLst/>
              <a:ahLst/>
              <a:cxnLst/>
              <a:rect l="l" t="t" r="r" b="b"/>
              <a:pathLst>
                <a:path w="6268" h="8018" extrusionOk="0">
                  <a:moveTo>
                    <a:pt x="5360" y="416"/>
                  </a:moveTo>
                  <a:lnTo>
                    <a:pt x="5360" y="416"/>
                  </a:lnTo>
                  <a:cubicBezTo>
                    <a:pt x="6352" y="1243"/>
                    <a:pt x="6329" y="2662"/>
                    <a:pt x="6212" y="3831"/>
                  </a:cubicBezTo>
                  <a:cubicBezTo>
                    <a:pt x="6107" y="4871"/>
                    <a:pt x="6303" y="6104"/>
                    <a:pt x="5660" y="6990"/>
                  </a:cubicBezTo>
                  <a:cubicBezTo>
                    <a:pt x="5057" y="7823"/>
                    <a:pt x="3907" y="8214"/>
                    <a:pt x="2921" y="7921"/>
                  </a:cubicBezTo>
                  <a:cubicBezTo>
                    <a:pt x="2108" y="7681"/>
                    <a:pt x="1475" y="7050"/>
                    <a:pt x="921" y="6409"/>
                  </a:cubicBezTo>
                  <a:cubicBezTo>
                    <a:pt x="612" y="6051"/>
                    <a:pt x="311" y="5676"/>
                    <a:pt x="138" y="5236"/>
                  </a:cubicBezTo>
                  <a:cubicBezTo>
                    <a:pt x="-35" y="4796"/>
                    <a:pt x="-65" y="4278"/>
                    <a:pt x="161" y="3864"/>
                  </a:cubicBezTo>
                  <a:cubicBezTo>
                    <a:pt x="530" y="3188"/>
                    <a:pt x="1416" y="2997"/>
                    <a:pt x="1954" y="2448"/>
                  </a:cubicBezTo>
                  <a:cubicBezTo>
                    <a:pt x="2593" y="1796"/>
                    <a:pt x="2698" y="689"/>
                    <a:pt x="3472" y="205"/>
                  </a:cubicBezTo>
                  <a:cubicBezTo>
                    <a:pt x="4046" y="-153"/>
                    <a:pt x="4840" y="-17"/>
                    <a:pt x="5360" y="41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65" name="Google Shape;365;p60"/>
            <p:cNvSpPr/>
            <p:nvPr/>
          </p:nvSpPr>
          <p:spPr>
            <a:xfrm flipH="1">
              <a:off x="-609599" y="-838192"/>
              <a:ext cx="2322635" cy="2398458"/>
            </a:xfrm>
            <a:custGeom>
              <a:avLst/>
              <a:gdLst/>
              <a:ahLst/>
              <a:cxnLst/>
              <a:rect l="l" t="t" r="r" b="b"/>
              <a:pathLst>
                <a:path w="6366" h="6574" extrusionOk="0">
                  <a:moveTo>
                    <a:pt x="2512" y="134"/>
                  </a:moveTo>
                  <a:lnTo>
                    <a:pt x="2512" y="134"/>
                  </a:lnTo>
                  <a:cubicBezTo>
                    <a:pt x="3836" y="397"/>
                    <a:pt x="5513" y="920"/>
                    <a:pt x="6139" y="2272"/>
                  </a:cubicBezTo>
                  <a:cubicBezTo>
                    <a:pt x="6675" y="3430"/>
                    <a:pt x="6216" y="5329"/>
                    <a:pt x="5243" y="6117"/>
                  </a:cubicBezTo>
                  <a:cubicBezTo>
                    <a:pt x="4681" y="6572"/>
                    <a:pt x="3852" y="6730"/>
                    <a:pt x="3213" y="6391"/>
                  </a:cubicBezTo>
                  <a:cubicBezTo>
                    <a:pt x="2702" y="6120"/>
                    <a:pt x="2386" y="5595"/>
                    <a:pt x="2096" y="5095"/>
                  </a:cubicBezTo>
                  <a:cubicBezTo>
                    <a:pt x="1516" y="4099"/>
                    <a:pt x="937" y="3103"/>
                    <a:pt x="357" y="2107"/>
                  </a:cubicBezTo>
                  <a:cubicBezTo>
                    <a:pt x="164" y="1775"/>
                    <a:pt x="-35" y="1414"/>
                    <a:pt x="6" y="1032"/>
                  </a:cubicBezTo>
                  <a:cubicBezTo>
                    <a:pt x="59" y="532"/>
                    <a:pt x="528" y="158"/>
                    <a:pt x="1018" y="49"/>
                  </a:cubicBezTo>
                  <a:cubicBezTo>
                    <a:pt x="1509" y="-61"/>
                    <a:pt x="2019" y="37"/>
                    <a:pt x="2512" y="134"/>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366" name="Google Shape;366;p60"/>
          <p:cNvGrpSpPr/>
          <p:nvPr/>
        </p:nvGrpSpPr>
        <p:grpSpPr>
          <a:xfrm>
            <a:off x="657701" y="-1302381"/>
            <a:ext cx="10879100" cy="9462965"/>
            <a:chOff x="493275" y="-976786"/>
            <a:chExt cx="8159325" cy="7097224"/>
          </a:xfrm>
        </p:grpSpPr>
        <p:grpSp>
          <p:nvGrpSpPr>
            <p:cNvPr id="367" name="Google Shape;367;p60"/>
            <p:cNvGrpSpPr/>
            <p:nvPr/>
          </p:nvGrpSpPr>
          <p:grpSpPr>
            <a:xfrm>
              <a:off x="493275" y="3543738"/>
              <a:ext cx="4787225" cy="2576700"/>
              <a:chOff x="493275" y="3543738"/>
              <a:chExt cx="4787225" cy="2576700"/>
            </a:xfrm>
          </p:grpSpPr>
          <p:cxnSp>
            <p:nvCxnSpPr>
              <p:cNvPr id="368" name="Google Shape;368;p60"/>
              <p:cNvCxnSpPr/>
              <p:nvPr/>
            </p:nvCxnSpPr>
            <p:spPr>
              <a:xfrm>
                <a:off x="708500" y="4832088"/>
                <a:ext cx="4572000" cy="0"/>
              </a:xfrm>
              <a:prstGeom prst="straightConnector1">
                <a:avLst/>
              </a:prstGeom>
              <a:noFill/>
              <a:ln w="9525" cap="flat" cmpd="sng">
                <a:solidFill>
                  <a:schemeClr val="dk1"/>
                </a:solidFill>
                <a:prstDash val="solid"/>
                <a:round/>
                <a:headEnd type="none" w="sm" len="sm"/>
                <a:tailEnd type="none" w="sm" len="sm"/>
              </a:ln>
            </p:spPr>
          </p:cxnSp>
          <p:sp>
            <p:nvSpPr>
              <p:cNvPr id="369" name="Google Shape;369;p60"/>
              <p:cNvSpPr/>
              <p:nvPr/>
            </p:nvSpPr>
            <p:spPr>
              <a:xfrm rot="-5400000">
                <a:off x="371274" y="47100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70" name="Google Shape;370;p60"/>
              <p:cNvCxnSpPr/>
              <p:nvPr/>
            </p:nvCxnSpPr>
            <p:spPr>
              <a:xfrm>
                <a:off x="493275" y="3543738"/>
                <a:ext cx="0" cy="2576700"/>
              </a:xfrm>
              <a:prstGeom prst="straightConnector1">
                <a:avLst/>
              </a:prstGeom>
              <a:noFill/>
              <a:ln w="9525" cap="flat" cmpd="sng">
                <a:solidFill>
                  <a:schemeClr val="dk1"/>
                </a:solidFill>
                <a:prstDash val="solid"/>
                <a:round/>
                <a:headEnd type="none" w="sm" len="sm"/>
                <a:tailEnd type="none" w="sm" len="sm"/>
              </a:ln>
            </p:spPr>
          </p:cxnSp>
        </p:grpSp>
        <p:grpSp>
          <p:nvGrpSpPr>
            <p:cNvPr id="371" name="Google Shape;371;p60"/>
            <p:cNvGrpSpPr/>
            <p:nvPr/>
          </p:nvGrpSpPr>
          <p:grpSpPr>
            <a:xfrm>
              <a:off x="3865375" y="-976786"/>
              <a:ext cx="4787225" cy="5351700"/>
              <a:chOff x="3865375" y="-976786"/>
              <a:chExt cx="4787225" cy="5351700"/>
            </a:xfrm>
          </p:grpSpPr>
          <p:cxnSp>
            <p:nvCxnSpPr>
              <p:cNvPr id="372" name="Google Shape;372;p60"/>
              <p:cNvCxnSpPr/>
              <p:nvPr/>
            </p:nvCxnSpPr>
            <p:spPr>
              <a:xfrm>
                <a:off x="3865375" y="311388"/>
                <a:ext cx="4572000" cy="0"/>
              </a:xfrm>
              <a:prstGeom prst="straightConnector1">
                <a:avLst/>
              </a:prstGeom>
              <a:noFill/>
              <a:ln w="9525" cap="flat" cmpd="sng">
                <a:solidFill>
                  <a:schemeClr val="dk1"/>
                </a:solidFill>
                <a:prstDash val="solid"/>
                <a:round/>
                <a:headEnd type="none" w="sm" len="sm"/>
                <a:tailEnd type="none" w="sm" len="sm"/>
              </a:ln>
            </p:spPr>
          </p:cxnSp>
          <p:sp>
            <p:nvSpPr>
              <p:cNvPr id="373" name="Google Shape;373;p60"/>
              <p:cNvSpPr/>
              <p:nvPr/>
            </p:nvSpPr>
            <p:spPr>
              <a:xfrm rot="5400000">
                <a:off x="8286590" y="189384"/>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74" name="Google Shape;374;p60"/>
              <p:cNvCxnSpPr/>
              <p:nvPr/>
            </p:nvCxnSpPr>
            <p:spPr>
              <a:xfrm rot="10800000">
                <a:off x="8652600" y="-976786"/>
                <a:ext cx="0" cy="5351700"/>
              </a:xfrm>
              <a:prstGeom prst="straightConnector1">
                <a:avLst/>
              </a:prstGeom>
              <a:noFill/>
              <a:ln w="9525" cap="flat" cmpd="sng">
                <a:solidFill>
                  <a:schemeClr val="dk1"/>
                </a:solidFill>
                <a:prstDash val="solid"/>
                <a:round/>
                <a:headEnd type="none" w="sm" len="sm"/>
                <a:tailEnd type="none" w="sm" len="sm"/>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bianco" type="obj">
  <p:cSld name="OBJECT">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446314" y="250916"/>
            <a:ext cx="11174186" cy="1089529"/>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3500"/>
              <a:buNone/>
              <a:defRPr sz="36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0" name="Google Shape;20;p34"/>
          <p:cNvSpPr txBox="1">
            <a:spLocks noGrp="1"/>
          </p:cNvSpPr>
          <p:nvPr>
            <p:ph type="body" idx="1"/>
          </p:nvPr>
        </p:nvSpPr>
        <p:spPr>
          <a:xfrm>
            <a:off x="446315" y="1463040"/>
            <a:ext cx="8030935" cy="4770098"/>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800">
                <a:solidFill>
                  <a:srgbClr val="3F3F3F"/>
                </a:solidFill>
              </a:defRPr>
            </a:lvl1pPr>
            <a:lvl2pPr marL="914400" lvl="1" indent="-317500" algn="l">
              <a:lnSpc>
                <a:spcPct val="100000"/>
              </a:lnSpc>
              <a:spcBef>
                <a:spcPts val="1200"/>
              </a:spcBef>
              <a:spcAft>
                <a:spcPts val="0"/>
              </a:spcAft>
              <a:buSzPts val="1400"/>
              <a:buChar char="○"/>
              <a:defRPr sz="1600">
                <a:solidFill>
                  <a:srgbClr val="3F3F3F"/>
                </a:solidFill>
              </a:defRPr>
            </a:lvl2pPr>
            <a:lvl3pPr marL="1371600" lvl="2" indent="-317500" algn="l">
              <a:lnSpc>
                <a:spcPct val="100000"/>
              </a:lnSpc>
              <a:spcBef>
                <a:spcPts val="1200"/>
              </a:spcBef>
              <a:spcAft>
                <a:spcPts val="0"/>
              </a:spcAft>
              <a:buSzPts val="1400"/>
              <a:buChar char="■"/>
              <a:defRPr sz="1400">
                <a:solidFill>
                  <a:srgbClr val="3F3F3F"/>
                </a:solidFill>
              </a:defRPr>
            </a:lvl3pPr>
            <a:lvl4pPr marL="1828800" lvl="3" indent="-317500" algn="l">
              <a:lnSpc>
                <a:spcPct val="115000"/>
              </a:lnSpc>
              <a:spcBef>
                <a:spcPts val="120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34"/>
          <p:cNvSpPr/>
          <p:nvPr/>
        </p:nvSpPr>
        <p:spPr>
          <a:xfrm>
            <a:off x="446314" y="-1"/>
            <a:ext cx="1188720" cy="1280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75"/>
        <p:cNvGrpSpPr/>
        <p:nvPr/>
      </p:nvGrpSpPr>
      <p:grpSpPr>
        <a:xfrm>
          <a:off x="0" y="0"/>
          <a:ext cx="0" cy="0"/>
          <a:chOff x="0" y="0"/>
          <a:chExt cx="0" cy="0"/>
        </a:xfrm>
      </p:grpSpPr>
      <p:grpSp>
        <p:nvGrpSpPr>
          <p:cNvPr id="376" name="Google Shape;376;p61"/>
          <p:cNvGrpSpPr/>
          <p:nvPr/>
        </p:nvGrpSpPr>
        <p:grpSpPr>
          <a:xfrm>
            <a:off x="1320806" y="-1320800"/>
            <a:ext cx="12200842" cy="10140387"/>
            <a:chOff x="990604" y="-990600"/>
            <a:chExt cx="9150632" cy="7605290"/>
          </a:xfrm>
        </p:grpSpPr>
        <p:sp>
          <p:nvSpPr>
            <p:cNvPr id="377" name="Google Shape;377;p61"/>
            <p:cNvSpPr/>
            <p:nvPr/>
          </p:nvSpPr>
          <p:spPr>
            <a:xfrm>
              <a:off x="990604" y="3635741"/>
              <a:ext cx="3077589" cy="2879351"/>
            </a:xfrm>
            <a:custGeom>
              <a:avLst/>
              <a:gdLst/>
              <a:ahLst/>
              <a:cxnLst/>
              <a:rect l="l" t="t" r="r" b="b"/>
              <a:pathLst>
                <a:path w="6989" h="6539" extrusionOk="0">
                  <a:moveTo>
                    <a:pt x="4675" y="308"/>
                  </a:moveTo>
                  <a:lnTo>
                    <a:pt x="4675" y="308"/>
                  </a:lnTo>
                  <a:cubicBezTo>
                    <a:pt x="5140" y="502"/>
                    <a:pt x="5566" y="786"/>
                    <a:pt x="5929" y="1135"/>
                  </a:cubicBezTo>
                  <a:cubicBezTo>
                    <a:pt x="6519" y="1702"/>
                    <a:pt x="6928" y="2367"/>
                    <a:pt x="6973" y="3181"/>
                  </a:cubicBezTo>
                  <a:cubicBezTo>
                    <a:pt x="7020" y="4020"/>
                    <a:pt x="6998" y="4760"/>
                    <a:pt x="6458" y="5463"/>
                  </a:cubicBezTo>
                  <a:cubicBezTo>
                    <a:pt x="5916" y="6168"/>
                    <a:pt x="5016" y="6582"/>
                    <a:pt x="4128" y="6535"/>
                  </a:cubicBezTo>
                  <a:cubicBezTo>
                    <a:pt x="3240" y="6489"/>
                    <a:pt x="2389" y="5983"/>
                    <a:pt x="1924" y="5225"/>
                  </a:cubicBezTo>
                  <a:cubicBezTo>
                    <a:pt x="1624" y="4736"/>
                    <a:pt x="1479" y="4156"/>
                    <a:pt x="1124" y="3704"/>
                  </a:cubicBezTo>
                  <a:cubicBezTo>
                    <a:pt x="775" y="3258"/>
                    <a:pt x="229" y="2943"/>
                    <a:pt x="54" y="2405"/>
                  </a:cubicBezTo>
                  <a:cubicBezTo>
                    <a:pt x="-69" y="2022"/>
                    <a:pt x="29" y="1592"/>
                    <a:pt x="250" y="1256"/>
                  </a:cubicBezTo>
                  <a:cubicBezTo>
                    <a:pt x="472" y="921"/>
                    <a:pt x="804" y="672"/>
                    <a:pt x="1157" y="482"/>
                  </a:cubicBezTo>
                  <a:cubicBezTo>
                    <a:pt x="2227" y="-92"/>
                    <a:pt x="3555" y="-158"/>
                    <a:pt x="4675" y="308"/>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78" name="Google Shape;378;p61"/>
            <p:cNvSpPr/>
            <p:nvPr/>
          </p:nvSpPr>
          <p:spPr>
            <a:xfrm rot="2469437">
              <a:off x="7294196" y="3505198"/>
              <a:ext cx="2230799" cy="2710261"/>
            </a:xfrm>
            <a:custGeom>
              <a:avLst/>
              <a:gdLst/>
              <a:ahLst/>
              <a:cxnLst/>
              <a:rect l="l" t="t" r="r" b="b"/>
              <a:pathLst>
                <a:path w="5066" h="6155" extrusionOk="0">
                  <a:moveTo>
                    <a:pt x="105" y="4345"/>
                  </a:moveTo>
                  <a:lnTo>
                    <a:pt x="105" y="4345"/>
                  </a:lnTo>
                  <a:cubicBezTo>
                    <a:pt x="-290" y="2697"/>
                    <a:pt x="435" y="626"/>
                    <a:pt x="2190" y="95"/>
                  </a:cubicBezTo>
                  <a:cubicBezTo>
                    <a:pt x="3228" y="-220"/>
                    <a:pt x="4505" y="265"/>
                    <a:pt x="4910" y="1271"/>
                  </a:cubicBezTo>
                  <a:cubicBezTo>
                    <a:pt x="5136" y="1833"/>
                    <a:pt x="5083" y="2467"/>
                    <a:pt x="4964" y="3061"/>
                  </a:cubicBezTo>
                  <a:cubicBezTo>
                    <a:pt x="4785" y="3947"/>
                    <a:pt x="4446" y="4836"/>
                    <a:pt x="3791" y="5457"/>
                  </a:cubicBezTo>
                  <a:cubicBezTo>
                    <a:pt x="3135" y="6079"/>
                    <a:pt x="2109" y="6370"/>
                    <a:pt x="1295" y="5975"/>
                  </a:cubicBezTo>
                  <a:cubicBezTo>
                    <a:pt x="670" y="5672"/>
                    <a:pt x="267" y="5021"/>
                    <a:pt x="105" y="4345"/>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sp>
          <p:nvSpPr>
            <p:cNvPr id="379" name="Google Shape;379;p61"/>
            <p:cNvSpPr/>
            <p:nvPr/>
          </p:nvSpPr>
          <p:spPr>
            <a:xfrm>
              <a:off x="5335167" y="-990600"/>
              <a:ext cx="2742044" cy="2005726"/>
            </a:xfrm>
            <a:custGeom>
              <a:avLst/>
              <a:gdLst/>
              <a:ahLst/>
              <a:cxnLst/>
              <a:rect l="l" t="t" r="r" b="b"/>
              <a:pathLst>
                <a:path w="6227" h="4555" extrusionOk="0">
                  <a:moveTo>
                    <a:pt x="5259" y="4136"/>
                  </a:moveTo>
                  <a:lnTo>
                    <a:pt x="5259" y="4136"/>
                  </a:lnTo>
                  <a:cubicBezTo>
                    <a:pt x="3676" y="4935"/>
                    <a:pt x="1144" y="4622"/>
                    <a:pt x="261" y="2922"/>
                  </a:cubicBezTo>
                  <a:cubicBezTo>
                    <a:pt x="-18" y="2384"/>
                    <a:pt x="-91" y="1727"/>
                    <a:pt x="131" y="1164"/>
                  </a:cubicBezTo>
                  <a:cubicBezTo>
                    <a:pt x="438" y="387"/>
                    <a:pt x="1323" y="-114"/>
                    <a:pt x="2146" y="22"/>
                  </a:cubicBezTo>
                  <a:cubicBezTo>
                    <a:pt x="3248" y="205"/>
                    <a:pt x="3949" y="1309"/>
                    <a:pt x="4962" y="1779"/>
                  </a:cubicBezTo>
                  <a:cubicBezTo>
                    <a:pt x="5389" y="1977"/>
                    <a:pt x="5911" y="2096"/>
                    <a:pt x="6133" y="2511"/>
                  </a:cubicBezTo>
                  <a:cubicBezTo>
                    <a:pt x="6295" y="2814"/>
                    <a:pt x="6234" y="3202"/>
                    <a:pt x="6047" y="3490"/>
                  </a:cubicBezTo>
                  <a:cubicBezTo>
                    <a:pt x="5860" y="3779"/>
                    <a:pt x="5566" y="3982"/>
                    <a:pt x="5259" y="4136"/>
                  </a:cubicBezTo>
                  <a:close/>
                </a:path>
              </a:pathLst>
            </a:custGeom>
            <a:solidFill>
              <a:srgbClr val="D0D4E8">
                <a:alpha val="25098"/>
              </a:srgbClr>
            </a:solidFill>
            <a:ln>
              <a:noFill/>
            </a:ln>
          </p:spPr>
          <p:txBody>
            <a:bodyPr spcFirstLastPara="1" wrap="square" lIns="81625" tIns="40825" rIns="81625" bIns="40825" anchor="ctr" anchorCtr="1">
              <a:noAutofit/>
            </a:bodyPr>
            <a:lstStyle/>
            <a:p>
              <a:pPr marL="0" marR="0" lvl="0" indent="0" algn="l" rtl="0">
                <a:spcBef>
                  <a:spcPts val="0"/>
                </a:spcBef>
                <a:spcAft>
                  <a:spcPts val="0"/>
                </a:spcAft>
                <a:buClr>
                  <a:schemeClr val="dk1"/>
                </a:buClr>
                <a:buSzPts val="2133"/>
                <a:buFont typeface="Arial"/>
                <a:buNone/>
              </a:pPr>
              <a:endParaRPr sz="2133" b="0" strike="noStrike">
                <a:solidFill>
                  <a:srgbClr val="000000"/>
                </a:solidFill>
                <a:latin typeface="Arial"/>
                <a:ea typeface="Arial"/>
                <a:cs typeface="Arial"/>
                <a:sym typeface="Arial"/>
              </a:endParaRPr>
            </a:p>
          </p:txBody>
        </p:sp>
      </p:grpSp>
      <p:grpSp>
        <p:nvGrpSpPr>
          <p:cNvPr id="380" name="Google Shape;380;p61"/>
          <p:cNvGrpSpPr/>
          <p:nvPr/>
        </p:nvGrpSpPr>
        <p:grpSpPr>
          <a:xfrm>
            <a:off x="-1062597" y="415201"/>
            <a:ext cx="14317181" cy="6023068"/>
            <a:chOff x="-796948" y="311400"/>
            <a:chExt cx="10737886" cy="4517301"/>
          </a:xfrm>
        </p:grpSpPr>
        <p:grpSp>
          <p:nvGrpSpPr>
            <p:cNvPr id="381" name="Google Shape;381;p61"/>
            <p:cNvGrpSpPr/>
            <p:nvPr/>
          </p:nvGrpSpPr>
          <p:grpSpPr>
            <a:xfrm>
              <a:off x="-796948" y="311400"/>
              <a:ext cx="5351700" cy="2787545"/>
              <a:chOff x="-796948" y="311400"/>
              <a:chExt cx="5351700" cy="2787545"/>
            </a:xfrm>
          </p:grpSpPr>
          <p:cxnSp>
            <p:nvCxnSpPr>
              <p:cNvPr id="382" name="Google Shape;382;p61"/>
              <p:cNvCxnSpPr/>
              <p:nvPr/>
            </p:nvCxnSpPr>
            <p:spPr>
              <a:xfrm>
                <a:off x="-796948" y="311400"/>
                <a:ext cx="5351700" cy="0"/>
              </a:xfrm>
              <a:prstGeom prst="straightConnector1">
                <a:avLst/>
              </a:prstGeom>
              <a:noFill/>
              <a:ln w="9525" cap="flat" cmpd="sng">
                <a:solidFill>
                  <a:schemeClr val="dk1"/>
                </a:solidFill>
                <a:prstDash val="solid"/>
                <a:round/>
                <a:headEnd type="none" w="sm" len="sm"/>
                <a:tailEnd type="none" w="sm" len="sm"/>
              </a:ln>
            </p:spPr>
          </p:cxnSp>
          <p:sp>
            <p:nvSpPr>
              <p:cNvPr id="383" name="Google Shape;383;p61"/>
              <p:cNvSpPr/>
              <p:nvPr/>
            </p:nvSpPr>
            <p:spPr>
              <a:xfrm>
                <a:off x="247206" y="311401"/>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84" name="Google Shape;384;p61"/>
              <p:cNvCxnSpPr/>
              <p:nvPr/>
            </p:nvCxnSpPr>
            <p:spPr>
              <a:xfrm rot="10800000">
                <a:off x="491211" y="526745"/>
                <a:ext cx="0" cy="2572200"/>
              </a:xfrm>
              <a:prstGeom prst="straightConnector1">
                <a:avLst/>
              </a:prstGeom>
              <a:noFill/>
              <a:ln w="9525" cap="flat" cmpd="sng">
                <a:solidFill>
                  <a:schemeClr val="dk1"/>
                </a:solidFill>
                <a:prstDash val="solid"/>
                <a:round/>
                <a:headEnd type="none" w="sm" len="sm"/>
                <a:tailEnd type="none" w="sm" len="sm"/>
              </a:ln>
            </p:spPr>
          </p:cxnSp>
        </p:grpSp>
        <p:grpSp>
          <p:nvGrpSpPr>
            <p:cNvPr id="385" name="Google Shape;385;p61"/>
            <p:cNvGrpSpPr/>
            <p:nvPr/>
          </p:nvGrpSpPr>
          <p:grpSpPr>
            <a:xfrm>
              <a:off x="7363338" y="765202"/>
              <a:ext cx="2577600" cy="4063499"/>
              <a:chOff x="7363338" y="765202"/>
              <a:chExt cx="2577600" cy="4063499"/>
            </a:xfrm>
          </p:grpSpPr>
          <p:sp>
            <p:nvSpPr>
              <p:cNvPr id="386" name="Google Shape;386;p61"/>
              <p:cNvSpPr/>
              <p:nvPr/>
            </p:nvSpPr>
            <p:spPr>
              <a:xfrm rot="10800000" flipH="1">
                <a:off x="8408582" y="4584693"/>
                <a:ext cx="488011" cy="244007"/>
              </a:xfrm>
              <a:custGeom>
                <a:avLst/>
                <a:gdLst/>
                <a:ahLst/>
                <a:cxnLst/>
                <a:rect l="l" t="t" r="r" b="b"/>
                <a:pathLst>
                  <a:path w="14435" h="7217" extrusionOk="0">
                    <a:moveTo>
                      <a:pt x="14435" y="0"/>
                    </a:moveTo>
                    <a:lnTo>
                      <a:pt x="14435" y="0"/>
                    </a:lnTo>
                    <a:lnTo>
                      <a:pt x="7218" y="0"/>
                    </a:lnTo>
                    <a:lnTo>
                      <a:pt x="0" y="0"/>
                    </a:lnTo>
                    <a:lnTo>
                      <a:pt x="0" y="0"/>
                    </a:lnTo>
                    <a:cubicBezTo>
                      <a:pt x="3987" y="0"/>
                      <a:pt x="7218" y="3231"/>
                      <a:pt x="7218" y="7217"/>
                    </a:cubicBezTo>
                    <a:cubicBezTo>
                      <a:pt x="7218" y="3231"/>
                      <a:pt x="10449" y="0"/>
                      <a:pt x="14435" y="0"/>
                    </a:cubicBezTo>
                    <a:close/>
                  </a:path>
                </a:pathLst>
              </a:custGeom>
              <a:no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Clr>
                    <a:schemeClr val="dk1"/>
                  </a:buClr>
                  <a:buSzPts val="2400"/>
                  <a:buFont typeface="Arial"/>
                  <a:buNone/>
                </a:pPr>
                <a:endParaRPr sz="2400" b="0" strike="noStrike">
                  <a:solidFill>
                    <a:srgbClr val="FFFFFF"/>
                  </a:solidFill>
                  <a:latin typeface="Arial"/>
                  <a:ea typeface="Arial"/>
                  <a:cs typeface="Arial"/>
                  <a:sym typeface="Arial"/>
                </a:endParaRPr>
              </a:p>
            </p:txBody>
          </p:sp>
          <p:cxnSp>
            <p:nvCxnSpPr>
              <p:cNvPr id="387" name="Google Shape;387;p61"/>
              <p:cNvCxnSpPr/>
              <p:nvPr/>
            </p:nvCxnSpPr>
            <p:spPr>
              <a:xfrm rot="10800000">
                <a:off x="8652600" y="765202"/>
                <a:ext cx="0" cy="3848400"/>
              </a:xfrm>
              <a:prstGeom prst="straightConnector1">
                <a:avLst/>
              </a:prstGeom>
              <a:noFill/>
              <a:ln w="9525" cap="flat" cmpd="sng">
                <a:solidFill>
                  <a:schemeClr val="dk1"/>
                </a:solidFill>
                <a:prstDash val="solid"/>
                <a:round/>
                <a:headEnd type="none" w="sm" len="sm"/>
                <a:tailEnd type="none" w="sm" len="sm"/>
              </a:ln>
            </p:spPr>
          </p:cxnSp>
          <p:cxnSp>
            <p:nvCxnSpPr>
              <p:cNvPr id="388" name="Google Shape;388;p61"/>
              <p:cNvCxnSpPr/>
              <p:nvPr/>
            </p:nvCxnSpPr>
            <p:spPr>
              <a:xfrm>
                <a:off x="7363338" y="4828701"/>
                <a:ext cx="2577600" cy="0"/>
              </a:xfrm>
              <a:prstGeom prst="straightConnector1">
                <a:avLst/>
              </a:prstGeom>
              <a:noFill/>
              <a:ln w="9525" cap="flat" cmpd="sng">
                <a:solidFill>
                  <a:schemeClr val="dk1"/>
                </a:solidFill>
                <a:prstDash val="solid"/>
                <a:round/>
                <a:headEnd type="none" w="sm" len="sm"/>
                <a:tailEnd type="none" w="sm" len="sm"/>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type="tx">
  <p:cSld name="TITLE_AND_BOD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4" name="Google Shape;24;p35"/>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400"/>
              <a:buChar char="●"/>
              <a:defRPr/>
            </a:lvl1pPr>
            <a:lvl2pPr lvl="1" algn="l">
              <a:lnSpc>
                <a:spcPct val="115000"/>
              </a:lnSpc>
              <a:spcBef>
                <a:spcPts val="0"/>
              </a:spcBef>
              <a:spcAft>
                <a:spcPts val="0"/>
              </a:spcAft>
              <a:buSzPts val="1400"/>
              <a:buChar char="○"/>
              <a:defRPr/>
            </a:lvl2pPr>
            <a:lvl3pPr lvl="2" algn="l">
              <a:lnSpc>
                <a:spcPct val="115000"/>
              </a:lnSpc>
              <a:spcBef>
                <a:spcPts val="0"/>
              </a:spcBef>
              <a:spcAft>
                <a:spcPts val="0"/>
              </a:spcAft>
              <a:buSzPts val="1400"/>
              <a:buChar char="■"/>
              <a:defRPr/>
            </a:lvl3pPr>
            <a:lvl4pPr lvl="3" algn="l">
              <a:lnSpc>
                <a:spcPct val="115000"/>
              </a:lnSpc>
              <a:spcBef>
                <a:spcPts val="0"/>
              </a:spcBef>
              <a:spcAft>
                <a:spcPts val="0"/>
              </a:spcAft>
              <a:buSzPts val="1400"/>
              <a:buChar char="●"/>
              <a:defRPr/>
            </a:lvl4pPr>
            <a:lvl5pPr lvl="4" algn="l">
              <a:lnSpc>
                <a:spcPct val="115000"/>
              </a:lnSpc>
              <a:spcBef>
                <a:spcPts val="0"/>
              </a:spcBef>
              <a:spcAft>
                <a:spcPts val="0"/>
              </a:spcAft>
              <a:buSzPts val="1400"/>
              <a:buChar char="○"/>
              <a:defRPr/>
            </a:lvl5pPr>
            <a:lvl6pPr lvl="5" algn="l">
              <a:lnSpc>
                <a:spcPct val="115000"/>
              </a:lnSpc>
              <a:spcBef>
                <a:spcPts val="0"/>
              </a:spcBef>
              <a:spcAft>
                <a:spcPts val="0"/>
              </a:spcAft>
              <a:buSzPts val="1400"/>
              <a:buChar char="■"/>
              <a:defRPr/>
            </a:lvl6pPr>
            <a:lvl7pPr lvl="6" algn="l">
              <a:lnSpc>
                <a:spcPct val="115000"/>
              </a:lnSpc>
              <a:spcBef>
                <a:spcPts val="0"/>
              </a:spcBef>
              <a:spcAft>
                <a:spcPts val="0"/>
              </a:spcAft>
              <a:buSzPts val="1400"/>
              <a:buChar char="●"/>
              <a:defRPr/>
            </a:lvl7pPr>
            <a:lvl8pPr lvl="7" algn="l">
              <a:lnSpc>
                <a:spcPct val="115000"/>
              </a:lnSpc>
              <a:spcBef>
                <a:spcPts val="0"/>
              </a:spcBef>
              <a:spcAft>
                <a:spcPts val="0"/>
              </a:spcAft>
              <a:buSzPts val="1400"/>
              <a:buChar char="○"/>
              <a:defRPr/>
            </a:lvl8pPr>
            <a:lvl9pPr lvl="8" algn="l">
              <a:lnSpc>
                <a:spcPct val="115000"/>
              </a:lnSpc>
              <a:spcBef>
                <a:spcPts val="0"/>
              </a:spcBef>
              <a:spcAft>
                <a:spcPts val="0"/>
              </a:spcAft>
              <a:buSzPts val="1400"/>
              <a:buChar char="■"/>
              <a:defRPr/>
            </a:lvl9pPr>
          </a:lstStyle>
          <a:p>
            <a:endParaRPr/>
          </a:p>
        </p:txBody>
      </p:sp>
      <p:sp>
        <p:nvSpPr>
          <p:cNvPr id="25" name="Google Shape;25;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
        <p:nvSpPr>
          <p:cNvPr id="27" name="Google Shape;27;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60000" y="2033600"/>
            <a:ext cx="6048000" cy="131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200"/>
              <a:buNone/>
              <a:defRPr sz="6933"/>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0" name="Google Shape;30;p36"/>
          <p:cNvSpPr txBox="1">
            <a:spLocks noGrp="1"/>
          </p:cNvSpPr>
          <p:nvPr>
            <p:ph type="title" idx="2"/>
          </p:nvPr>
        </p:nvSpPr>
        <p:spPr>
          <a:xfrm>
            <a:off x="1079600" y="720000"/>
            <a:ext cx="1440000" cy="1313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1" name="Google Shape;31;p36"/>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4" name="Google Shape;34;p37"/>
          <p:cNvSpPr txBox="1">
            <a:spLocks noGrp="1"/>
          </p:cNvSpPr>
          <p:nvPr>
            <p:ph type="body" idx="1"/>
          </p:nvPr>
        </p:nvSpPr>
        <p:spPr>
          <a:xfrm>
            <a:off x="2789800" y="2078317"/>
            <a:ext cx="6612400" cy="3393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1"/>
              </a:buClr>
              <a:buSzPts val="1400"/>
              <a:buChar char="●"/>
              <a:defRPr sz="16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38"/>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7" name="Google Shape;37;p38"/>
          <p:cNvSpPr txBox="1">
            <a:spLocks noGrp="1"/>
          </p:cNvSpPr>
          <p:nvPr>
            <p:ph type="title" idx="2"/>
          </p:nvPr>
        </p:nvSpPr>
        <p:spPr>
          <a:xfrm>
            <a:off x="1792000" y="2664000"/>
            <a:ext cx="3888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38" name="Google Shape;38;p38"/>
          <p:cNvSpPr txBox="1">
            <a:spLocks noGrp="1"/>
          </p:cNvSpPr>
          <p:nvPr>
            <p:ph type="subTitle" idx="1"/>
          </p:nvPr>
        </p:nvSpPr>
        <p:spPr>
          <a:xfrm>
            <a:off x="1792000" y="3301200"/>
            <a:ext cx="3888000" cy="147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39" name="Google Shape;39;p38"/>
          <p:cNvSpPr txBox="1">
            <a:spLocks noGrp="1"/>
          </p:cNvSpPr>
          <p:nvPr>
            <p:ph type="title" idx="3"/>
          </p:nvPr>
        </p:nvSpPr>
        <p:spPr>
          <a:xfrm>
            <a:off x="6512000" y="2664000"/>
            <a:ext cx="3888000" cy="738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a:endParaRPr/>
          </a:p>
        </p:txBody>
      </p:sp>
      <p:sp>
        <p:nvSpPr>
          <p:cNvPr id="40" name="Google Shape;40;p38"/>
          <p:cNvSpPr txBox="1">
            <a:spLocks noGrp="1"/>
          </p:cNvSpPr>
          <p:nvPr>
            <p:ph type="subTitle" idx="4"/>
          </p:nvPr>
        </p:nvSpPr>
        <p:spPr>
          <a:xfrm>
            <a:off x="6512000" y="3301200"/>
            <a:ext cx="3888000" cy="147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
        <p:cNvGrpSpPr/>
        <p:nvPr/>
      </p:nvGrpSpPr>
      <p:grpSpPr>
        <a:xfrm>
          <a:off x="0" y="0"/>
          <a:ext cx="0" cy="0"/>
          <a:chOff x="0" y="0"/>
          <a:chExt cx="0" cy="0"/>
        </a:xfrm>
      </p:grpSpPr>
      <p:sp>
        <p:nvSpPr>
          <p:cNvPr id="42" name="Google Shape;42;p39"/>
          <p:cNvSpPr txBox="1">
            <a:spLocks noGrp="1"/>
          </p:cNvSpPr>
          <p:nvPr>
            <p:ph type="subTitle" idx="1"/>
          </p:nvPr>
        </p:nvSpPr>
        <p:spPr>
          <a:xfrm>
            <a:off x="6816000" y="4137000"/>
            <a:ext cx="4416000" cy="9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exend"/>
              <a:buNone/>
              <a:defRPr sz="1600">
                <a:solidFill>
                  <a:schemeClr val="dk1"/>
                </a:solidFill>
                <a:latin typeface="Lexend"/>
                <a:ea typeface="Lexend"/>
                <a:cs typeface="Lexend"/>
                <a:sym typeface="Lexend"/>
              </a:defRPr>
            </a:lvl1pPr>
            <a:lvl2pPr lvl="1"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2pPr>
            <a:lvl3pPr lvl="2"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3pPr>
            <a:lvl4pPr lvl="3"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4pPr>
            <a:lvl5pPr lvl="4"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5pPr>
            <a:lvl6pPr lvl="5"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6pPr>
            <a:lvl7pPr lvl="6"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7pPr>
            <a:lvl8pPr lvl="7"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8pPr>
            <a:lvl9pPr lvl="8" algn="ctr">
              <a:lnSpc>
                <a:spcPct val="100000"/>
              </a:lnSpc>
              <a:spcBef>
                <a:spcPts val="0"/>
              </a:spcBef>
              <a:spcAft>
                <a:spcPts val="0"/>
              </a:spcAft>
              <a:buClr>
                <a:schemeClr val="dk1"/>
              </a:buClr>
              <a:buSzPts val="1400"/>
              <a:buFont typeface="Lexend"/>
              <a:buNone/>
              <a:defRPr>
                <a:solidFill>
                  <a:schemeClr val="dk1"/>
                </a:solidFill>
                <a:latin typeface="Lexend"/>
                <a:ea typeface="Lexend"/>
                <a:cs typeface="Lexend"/>
                <a:sym typeface="Lexend"/>
              </a:defRPr>
            </a:lvl9pPr>
          </a:lstStyle>
          <a:p>
            <a:endParaRPr/>
          </a:p>
        </p:txBody>
      </p:sp>
      <p:sp>
        <p:nvSpPr>
          <p:cNvPr id="43" name="Google Shape;43;p39"/>
          <p:cNvSpPr txBox="1">
            <a:spLocks noGrp="1"/>
          </p:cNvSpPr>
          <p:nvPr>
            <p:ph type="title"/>
          </p:nvPr>
        </p:nvSpPr>
        <p:spPr>
          <a:xfrm>
            <a:off x="6816000" y="1735800"/>
            <a:ext cx="4416000" cy="240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4" name="Google Shape;44;p39"/>
          <p:cNvSpPr>
            <a:spLocks noGrp="1"/>
          </p:cNvSpPr>
          <p:nvPr>
            <p:ph type="pic" idx="2"/>
          </p:nvPr>
        </p:nvSpPr>
        <p:spPr>
          <a:xfrm>
            <a:off x="661200" y="421467"/>
            <a:ext cx="6005600" cy="6014800"/>
          </a:xfrm>
          <a:prstGeom prst="roundRect">
            <a:avLst>
              <a:gd name="adj" fmla="val 16667"/>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960000" y="923200"/>
            <a:ext cx="5760000" cy="2709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8200"/>
              <a:buNone/>
              <a:defRPr sz="8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47" name="Google Shape;47;p40"/>
          <p:cNvSpPr txBox="1"/>
          <p:nvPr/>
        </p:nvSpPr>
        <p:spPr>
          <a:xfrm rot="-5400000">
            <a:off x="9972000" y="1870000"/>
            <a:ext cx="3785200" cy="4516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dk1"/>
              </a:buClr>
              <a:buSzPts val="1333"/>
              <a:buFont typeface="Lexend"/>
              <a:buNone/>
            </a:pPr>
            <a:r>
              <a:rPr lang="it-IT" sz="1333" u="sng">
                <a:solidFill>
                  <a:schemeClr val="dk1"/>
                </a:solidFill>
                <a:latin typeface="Lexend"/>
                <a:ea typeface="Lexend"/>
                <a:cs typeface="Lexend"/>
                <a:sym typeface="Lexend"/>
                <a:hlinkClick r:id="rId2">
                  <a:extLst>
                    <a:ext uri="{A12FA001-AC4F-418D-AE19-62706E023703}">
                      <ahyp:hlinkClr xmlns:ahyp="http://schemas.microsoft.com/office/drawing/2018/hyperlinkcolor" val="tx"/>
                    </a:ext>
                  </a:extLst>
                </a:hlinkClick>
              </a:rPr>
              <a:t>Illustration by Smart-Servier Medical Art</a:t>
            </a:r>
            <a:endParaRPr sz="1333">
              <a:solidFill>
                <a:schemeClr val="dk1"/>
              </a:solidFill>
              <a:latin typeface="Lexend"/>
              <a:ea typeface="Lexend"/>
              <a:cs typeface="Lexend"/>
              <a:sym typeface="Lexe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9pPr>
          </a:lstStyle>
          <a:p>
            <a:endParaRPr/>
          </a:p>
        </p:txBody>
      </p:sp>
      <p:sp>
        <p:nvSpPr>
          <p:cNvPr id="11" name="Google Shape;11;p31"/>
          <p:cNvSpPr txBox="1">
            <a:spLocks noGrp="1"/>
          </p:cNvSpPr>
          <p:nvPr>
            <p:ph type="body" idx="1"/>
          </p:nvPr>
        </p:nvSpPr>
        <p:spPr>
          <a:xfrm>
            <a:off x="960000" y="1622400"/>
            <a:ext cx="10272000" cy="4515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1pPr>
            <a:lvl2pPr marL="914400" marR="0" lvl="1"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2pPr>
            <a:lvl3pPr marL="1371600" marR="0" lvl="2"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3pPr>
            <a:lvl4pPr marL="1828800" marR="0" lvl="3"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4pPr>
            <a:lvl5pPr marL="2286000" marR="0" lvl="4"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5pPr>
            <a:lvl6pPr marL="2743200" marR="0" lvl="5"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6pPr>
            <a:lvl7pPr marL="3200400" marR="0" lvl="6"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7pPr>
            <a:lvl8pPr marL="3657600" marR="0" lvl="7"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8pPr>
            <a:lvl9pPr marL="4114800" marR="0" lvl="8" indent="-317500" algn="l" rtl="0">
              <a:lnSpc>
                <a:spcPct val="115000"/>
              </a:lnSpc>
              <a:spcBef>
                <a:spcPts val="0"/>
              </a:spcBef>
              <a:spcAft>
                <a:spcPts val="0"/>
              </a:spcAft>
              <a:buClr>
                <a:schemeClr val="dk1"/>
              </a:buClr>
              <a:buSzPts val="1400"/>
              <a:buFont typeface="Lexend"/>
              <a:buChar char="■"/>
              <a:defRPr sz="1867" b="0" i="0" u="none" strike="noStrike" cap="none">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copernicus.eu/en/news/news/observer-copernicus-marine-service-supports-implementation-marine-strategy-framewor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10" Type="http://schemas.openxmlformats.org/officeDocument/2006/relationships/image" Target="../media/image30.jp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1"/>
          <p:cNvPicPr preferRelativeResize="0"/>
          <p:nvPr/>
        </p:nvPicPr>
        <p:blipFill rotWithShape="1">
          <a:blip r:embed="rId3">
            <a:alphaModFix/>
          </a:blip>
          <a:srcRect/>
          <a:stretch/>
        </p:blipFill>
        <p:spPr>
          <a:xfrm>
            <a:off x="0" y="9526"/>
            <a:ext cx="12192000" cy="6858000"/>
          </a:xfrm>
          <a:prstGeom prst="rect">
            <a:avLst/>
          </a:prstGeom>
          <a:noFill/>
          <a:ln>
            <a:noFill/>
          </a:ln>
        </p:spPr>
      </p:pic>
      <p:sp>
        <p:nvSpPr>
          <p:cNvPr id="394" name="Google Shape;394;p1"/>
          <p:cNvSpPr txBox="1">
            <a:spLocks noGrp="1"/>
          </p:cNvSpPr>
          <p:nvPr>
            <p:ph type="ctrTitle"/>
          </p:nvPr>
        </p:nvSpPr>
        <p:spPr>
          <a:xfrm>
            <a:off x="0" y="1824900"/>
            <a:ext cx="11887200" cy="2586000"/>
          </a:xfrm>
          <a:prstGeom prst="rect">
            <a:avLst/>
          </a:prstGeom>
          <a:noFill/>
          <a:ln>
            <a:noFill/>
          </a:ln>
        </p:spPr>
        <p:txBody>
          <a:bodyPr spcFirstLastPara="1" wrap="square" lIns="120000" tIns="121900" rIns="120000" bIns="121900" anchor="t" anchorCtr="0">
            <a:noAutofit/>
          </a:bodyPr>
          <a:lstStyle/>
          <a:p>
            <a:pPr marL="635" lvl="0" indent="-635" algn="ctr" rtl="0">
              <a:lnSpc>
                <a:spcPct val="100000"/>
              </a:lnSpc>
              <a:spcBef>
                <a:spcPts val="0"/>
              </a:spcBef>
              <a:spcAft>
                <a:spcPts val="0"/>
              </a:spcAft>
              <a:buSzPts val="6000"/>
              <a:buNone/>
            </a:pPr>
            <a:r>
              <a:rPr lang="it-IT" sz="3600">
                <a:solidFill>
                  <a:srgbClr val="FFFF00"/>
                </a:solidFill>
                <a:latin typeface="Calibri"/>
                <a:ea typeface="Calibri"/>
                <a:cs typeface="Calibri"/>
                <a:sym typeface="Calibri"/>
              </a:rPr>
              <a:t>Considerations about PFAS in marine mammals stranded along the Tuscany coast</a:t>
            </a:r>
            <a:endParaRPr sz="3600">
              <a:solidFill>
                <a:srgbClr val="FFFF00"/>
              </a:solidFill>
              <a:latin typeface="Calibri"/>
              <a:ea typeface="Calibri"/>
              <a:cs typeface="Calibri"/>
              <a:sym typeface="Calibri"/>
            </a:endParaRPr>
          </a:p>
        </p:txBody>
      </p:sp>
      <p:sp>
        <p:nvSpPr>
          <p:cNvPr id="395" name="Google Shape;395;p1"/>
          <p:cNvSpPr txBox="1">
            <a:spLocks noGrp="1"/>
          </p:cNvSpPr>
          <p:nvPr>
            <p:ph type="subTitle" idx="1"/>
          </p:nvPr>
        </p:nvSpPr>
        <p:spPr>
          <a:xfrm>
            <a:off x="119336" y="3285682"/>
            <a:ext cx="11953328" cy="1878775"/>
          </a:xfrm>
          <a:prstGeom prst="rect">
            <a:avLst/>
          </a:prstGeom>
          <a:noFill/>
          <a:ln>
            <a:noFill/>
          </a:ln>
        </p:spPr>
        <p:txBody>
          <a:bodyPr spcFirstLastPara="1" wrap="square" lIns="120000" tIns="121900" rIns="120000" bIns="121900" anchor="t" anchorCtr="0">
            <a:noAutofit/>
          </a:bodyPr>
          <a:lstStyle/>
          <a:p>
            <a:pPr marL="457200" lvl="0" indent="-1270" algn="l" rtl="0">
              <a:lnSpc>
                <a:spcPct val="100000"/>
              </a:lnSpc>
              <a:spcBef>
                <a:spcPts val="600"/>
              </a:spcBef>
              <a:spcAft>
                <a:spcPts val="0"/>
              </a:spcAft>
              <a:buSzPts val="1800"/>
              <a:buNone/>
            </a:pPr>
            <a:r>
              <a:rPr lang="it-IT" sz="1900">
                <a:solidFill>
                  <a:srgbClr val="FFFFCC"/>
                </a:solidFill>
                <a:latin typeface="Arial"/>
                <a:ea typeface="Arial"/>
                <a:cs typeface="Arial"/>
                <a:sym typeface="Arial"/>
              </a:rPr>
              <a:t>Michele Mazzetti</a:t>
            </a:r>
            <a:r>
              <a:rPr lang="it-IT" sz="1900" baseline="30000">
                <a:solidFill>
                  <a:srgbClr val="FFFFCC"/>
                </a:solidFill>
                <a:latin typeface="Times New Roman"/>
                <a:ea typeface="Times New Roman"/>
                <a:cs typeface="Times New Roman"/>
                <a:sym typeface="Times New Roman"/>
              </a:rPr>
              <a:t>1</a:t>
            </a:r>
            <a:r>
              <a:rPr lang="it-IT" sz="1900">
                <a:solidFill>
                  <a:srgbClr val="FFFFCC"/>
                </a:solidFill>
                <a:latin typeface="Arial"/>
                <a:ea typeface="Arial"/>
                <a:cs typeface="Arial"/>
                <a:sym typeface="Arial"/>
              </a:rPr>
              <a:t>, Sara Valsecchi</a:t>
            </a:r>
            <a:r>
              <a:rPr lang="it-IT" sz="1900" baseline="30000">
                <a:solidFill>
                  <a:srgbClr val="FFFFCC"/>
                </a:solidFill>
                <a:latin typeface="Arial"/>
                <a:ea typeface="Arial"/>
                <a:cs typeface="Arial"/>
                <a:sym typeface="Arial"/>
              </a:rPr>
              <a:t>2</a:t>
            </a:r>
            <a:r>
              <a:rPr lang="it-IT" sz="1900">
                <a:solidFill>
                  <a:srgbClr val="FFFFCC"/>
                </a:solidFill>
                <a:latin typeface="Arial"/>
                <a:ea typeface="Arial"/>
                <a:cs typeface="Arial"/>
                <a:sym typeface="Arial"/>
              </a:rPr>
              <a:t>, Cecilia Mancusi</a:t>
            </a:r>
            <a:r>
              <a:rPr lang="it-IT" sz="1900" baseline="30000">
                <a:solidFill>
                  <a:srgbClr val="FFFFCC"/>
                </a:solidFill>
                <a:latin typeface="Times New Roman"/>
                <a:ea typeface="Times New Roman"/>
                <a:cs typeface="Times New Roman"/>
                <a:sym typeface="Times New Roman"/>
              </a:rPr>
              <a:t>1</a:t>
            </a:r>
            <a:r>
              <a:rPr lang="it-IT" sz="1900">
                <a:solidFill>
                  <a:srgbClr val="FFFFCC"/>
                </a:solidFill>
                <a:latin typeface="Arial"/>
                <a:ea typeface="Arial"/>
                <a:cs typeface="Arial"/>
                <a:sym typeface="Arial"/>
              </a:rPr>
              <a:t>, Claudio Roscioli</a:t>
            </a:r>
            <a:r>
              <a:rPr lang="it-IT" sz="1900" baseline="30000">
                <a:solidFill>
                  <a:srgbClr val="FFFFCC"/>
                </a:solidFill>
                <a:latin typeface="Arial"/>
                <a:ea typeface="Arial"/>
                <a:cs typeface="Arial"/>
                <a:sym typeface="Arial"/>
              </a:rPr>
              <a:t>2</a:t>
            </a:r>
            <a:r>
              <a:rPr lang="it-IT" sz="1900">
                <a:solidFill>
                  <a:srgbClr val="FFFFCC"/>
                </a:solidFill>
                <a:latin typeface="Arial"/>
                <a:ea typeface="Arial"/>
                <a:cs typeface="Arial"/>
                <a:sym typeface="Arial"/>
              </a:rPr>
              <a:t>, Letizia Marsili</a:t>
            </a:r>
            <a:r>
              <a:rPr lang="it-IT" sz="1900" baseline="30000">
                <a:solidFill>
                  <a:srgbClr val="FFFFCC"/>
                </a:solidFill>
                <a:latin typeface="Arial"/>
                <a:ea typeface="Arial"/>
                <a:cs typeface="Arial"/>
                <a:sym typeface="Arial"/>
              </a:rPr>
              <a:t>3</a:t>
            </a:r>
            <a:r>
              <a:rPr lang="it-IT" sz="1900">
                <a:solidFill>
                  <a:srgbClr val="FFFFCC"/>
                </a:solidFill>
                <a:latin typeface="Arial"/>
                <a:ea typeface="Arial"/>
                <a:cs typeface="Arial"/>
                <a:sym typeface="Arial"/>
              </a:rPr>
              <a:t>, Lucia Pierro</a:t>
            </a:r>
            <a:r>
              <a:rPr lang="it-IT" sz="1900" baseline="30000">
                <a:solidFill>
                  <a:srgbClr val="FFFFCC"/>
                </a:solidFill>
                <a:latin typeface="Arial"/>
                <a:ea typeface="Arial"/>
                <a:cs typeface="Arial"/>
                <a:sym typeface="Arial"/>
              </a:rPr>
              <a:t>1</a:t>
            </a:r>
            <a:r>
              <a:rPr lang="it-IT" sz="1900">
                <a:solidFill>
                  <a:srgbClr val="FFFFCC"/>
                </a:solidFill>
                <a:latin typeface="Arial"/>
                <a:ea typeface="Arial"/>
                <a:cs typeface="Arial"/>
                <a:sym typeface="Arial"/>
              </a:rPr>
              <a:t>, Paolo Altemura</a:t>
            </a:r>
            <a:r>
              <a:rPr lang="it-IT" sz="1900" baseline="30000">
                <a:solidFill>
                  <a:srgbClr val="FFFFCC"/>
                </a:solidFill>
                <a:latin typeface="Times New Roman"/>
                <a:ea typeface="Times New Roman"/>
                <a:cs typeface="Times New Roman"/>
                <a:sym typeface="Times New Roman"/>
              </a:rPr>
              <a:t>1</a:t>
            </a:r>
            <a:endParaRPr/>
          </a:p>
          <a:p>
            <a:pPr marL="457200" lvl="0" indent="-1270" algn="l" rtl="0">
              <a:lnSpc>
                <a:spcPct val="100000"/>
              </a:lnSpc>
              <a:spcBef>
                <a:spcPts val="1200"/>
              </a:spcBef>
              <a:spcAft>
                <a:spcPts val="0"/>
              </a:spcAft>
              <a:buSzPts val="1800"/>
              <a:buNone/>
            </a:pPr>
            <a:r>
              <a:rPr lang="it-IT" sz="1200" baseline="30000">
                <a:solidFill>
                  <a:srgbClr val="FFFFCC"/>
                </a:solidFill>
                <a:latin typeface="Arial"/>
                <a:ea typeface="Arial"/>
                <a:cs typeface="Arial"/>
                <a:sym typeface="Arial"/>
              </a:rPr>
              <a:t>1</a:t>
            </a:r>
            <a:r>
              <a:rPr lang="it-IT" sz="1200">
                <a:solidFill>
                  <a:srgbClr val="FFFFCC"/>
                </a:solidFill>
                <a:latin typeface="Arial"/>
                <a:ea typeface="Arial"/>
                <a:cs typeface="Arial"/>
                <a:sym typeface="Arial"/>
              </a:rPr>
              <a:t>Environmental Protection Agency of Tuscany Region, Italy,</a:t>
            </a:r>
            <a:endParaRPr sz="1200">
              <a:solidFill>
                <a:srgbClr val="FFFFCC"/>
              </a:solidFill>
              <a:latin typeface="Arial"/>
              <a:ea typeface="Arial"/>
              <a:cs typeface="Arial"/>
              <a:sym typeface="Arial"/>
            </a:endParaRPr>
          </a:p>
          <a:p>
            <a:pPr marL="457200" lvl="0" indent="-1270" algn="l" rtl="0">
              <a:lnSpc>
                <a:spcPct val="100000"/>
              </a:lnSpc>
              <a:spcBef>
                <a:spcPts val="1200"/>
              </a:spcBef>
              <a:spcAft>
                <a:spcPts val="0"/>
              </a:spcAft>
              <a:buSzPts val="1800"/>
              <a:buNone/>
            </a:pPr>
            <a:r>
              <a:rPr lang="it-IT" sz="1200" baseline="30000">
                <a:solidFill>
                  <a:srgbClr val="FFFFCC"/>
                </a:solidFill>
                <a:latin typeface="Arial"/>
                <a:ea typeface="Arial"/>
                <a:cs typeface="Arial"/>
                <a:sym typeface="Arial"/>
              </a:rPr>
              <a:t>2</a:t>
            </a:r>
            <a:r>
              <a:rPr lang="it-IT" sz="1200">
                <a:solidFill>
                  <a:srgbClr val="FFFFCC"/>
                </a:solidFill>
                <a:latin typeface="Arial"/>
                <a:ea typeface="Arial"/>
                <a:cs typeface="Arial"/>
                <a:sym typeface="Arial"/>
              </a:rPr>
              <a:t>Water Research Institute - Italian National Research Council  </a:t>
            </a:r>
            <a:endParaRPr sz="1200">
              <a:solidFill>
                <a:srgbClr val="FFFFCC"/>
              </a:solidFill>
              <a:latin typeface="Arial"/>
              <a:ea typeface="Arial"/>
              <a:cs typeface="Arial"/>
              <a:sym typeface="Arial"/>
            </a:endParaRPr>
          </a:p>
          <a:p>
            <a:pPr marL="457200" lvl="0" indent="-317500" algn="l" rtl="0">
              <a:lnSpc>
                <a:spcPct val="100000"/>
              </a:lnSpc>
              <a:spcBef>
                <a:spcPts val="600"/>
              </a:spcBef>
              <a:spcAft>
                <a:spcPts val="0"/>
              </a:spcAft>
              <a:buClr>
                <a:schemeClr val="dk1"/>
              </a:buClr>
              <a:buSzPts val="1800"/>
              <a:buFont typeface="Lexend"/>
              <a:buNone/>
            </a:pPr>
            <a:r>
              <a:rPr lang="it-IT" sz="1200">
                <a:solidFill>
                  <a:srgbClr val="FFFFCC"/>
                </a:solidFill>
                <a:latin typeface="Arial"/>
                <a:ea typeface="Arial"/>
                <a:cs typeface="Arial"/>
                <a:sym typeface="Arial"/>
              </a:rPr>
              <a:t>	</a:t>
            </a:r>
            <a:r>
              <a:rPr lang="it-IT" sz="1200" baseline="30000">
                <a:solidFill>
                  <a:srgbClr val="FFFFCC"/>
                </a:solidFill>
                <a:latin typeface="Arial"/>
                <a:ea typeface="Arial"/>
                <a:cs typeface="Arial"/>
                <a:sym typeface="Arial"/>
              </a:rPr>
              <a:t>3</a:t>
            </a:r>
            <a:r>
              <a:rPr lang="it-IT" sz="1200">
                <a:solidFill>
                  <a:srgbClr val="FFFFCC"/>
                </a:solidFill>
                <a:latin typeface="Arial"/>
                <a:ea typeface="Arial"/>
                <a:cs typeface="Arial"/>
                <a:sym typeface="Arial"/>
              </a:rPr>
              <a:t>University of Siena, Italy</a:t>
            </a:r>
            <a:endParaRPr/>
          </a:p>
          <a:p>
            <a:pPr marL="457200" lvl="0" indent="-317500" algn="l" rtl="0">
              <a:lnSpc>
                <a:spcPct val="100000"/>
              </a:lnSpc>
              <a:spcBef>
                <a:spcPts val="0"/>
              </a:spcBef>
              <a:spcAft>
                <a:spcPts val="0"/>
              </a:spcAft>
              <a:buSzPts val="1800"/>
              <a:buNone/>
            </a:pPr>
            <a:endParaRPr/>
          </a:p>
          <a:p>
            <a:pPr marL="457200" lvl="0" indent="-317500" algn="l" rtl="0">
              <a:lnSpc>
                <a:spcPct val="100000"/>
              </a:lnSpc>
              <a:spcBef>
                <a:spcPts val="0"/>
              </a:spcBef>
              <a:spcAft>
                <a:spcPts val="0"/>
              </a:spcAft>
              <a:buSzPts val="1800"/>
              <a:buNone/>
            </a:pPr>
            <a:endParaRPr/>
          </a:p>
          <a:p>
            <a:pPr marL="457200" lvl="0" indent="-317500" algn="l" rtl="0">
              <a:lnSpc>
                <a:spcPct val="100000"/>
              </a:lnSpc>
              <a:spcBef>
                <a:spcPts val="0"/>
              </a:spcBef>
              <a:spcAft>
                <a:spcPts val="0"/>
              </a:spcAft>
              <a:buSzPts val="1800"/>
              <a:buNone/>
            </a:pPr>
            <a:endParaRPr/>
          </a:p>
        </p:txBody>
      </p:sp>
      <p:pic>
        <p:nvPicPr>
          <p:cNvPr id="396" name="Google Shape;396;p1"/>
          <p:cNvPicPr preferRelativeResize="0"/>
          <p:nvPr/>
        </p:nvPicPr>
        <p:blipFill rotWithShape="1">
          <a:blip r:embed="rId4">
            <a:alphaModFix/>
          </a:blip>
          <a:srcRect l="2884" t="4953" r="3848" b="5835"/>
          <a:stretch/>
        </p:blipFill>
        <p:spPr>
          <a:xfrm>
            <a:off x="119336" y="142875"/>
            <a:ext cx="3242989" cy="876300"/>
          </a:xfrm>
          <a:prstGeom prst="rect">
            <a:avLst/>
          </a:prstGeom>
          <a:noFill/>
          <a:ln>
            <a:noFill/>
          </a:ln>
        </p:spPr>
      </p:pic>
      <p:pic>
        <p:nvPicPr>
          <p:cNvPr id="397" name="Google Shape;397;p1" descr="Immagine che contiene disegnando&#10;&#10;Descrizione generata automaticamente"/>
          <p:cNvPicPr preferRelativeResize="0"/>
          <p:nvPr/>
        </p:nvPicPr>
        <p:blipFill rotWithShape="1">
          <a:blip r:embed="rId5">
            <a:alphaModFix/>
          </a:blip>
          <a:srcRect/>
          <a:stretch/>
        </p:blipFill>
        <p:spPr>
          <a:xfrm>
            <a:off x="10625959" y="23603"/>
            <a:ext cx="1446705" cy="1446705"/>
          </a:xfrm>
          <a:prstGeom prst="rect">
            <a:avLst/>
          </a:prstGeom>
          <a:noFill/>
          <a:ln>
            <a:noFill/>
          </a:ln>
        </p:spPr>
      </p:pic>
      <p:pic>
        <p:nvPicPr>
          <p:cNvPr id="398" name="Google Shape;398;p1"/>
          <p:cNvPicPr preferRelativeResize="0"/>
          <p:nvPr/>
        </p:nvPicPr>
        <p:blipFill rotWithShape="1">
          <a:blip r:embed="rId6">
            <a:alphaModFix/>
          </a:blip>
          <a:srcRect/>
          <a:stretch/>
        </p:blipFill>
        <p:spPr>
          <a:xfrm>
            <a:off x="5610225" y="5144335"/>
            <a:ext cx="1600200" cy="15877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3"/>
          <p:cNvSpPr txBox="1">
            <a:spLocks noGrp="1"/>
          </p:cNvSpPr>
          <p:nvPr>
            <p:ph type="title"/>
          </p:nvPr>
        </p:nvSpPr>
        <p:spPr>
          <a:xfrm>
            <a:off x="1069181" y="369906"/>
            <a:ext cx="10086976" cy="690727"/>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PFAS in Stenella Specimens: Relationship with Age</a:t>
            </a:r>
            <a:endParaRPr sz="2800">
              <a:solidFill>
                <a:srgbClr val="FF0000"/>
              </a:solidFill>
              <a:latin typeface="Calibri"/>
              <a:ea typeface="Calibri"/>
              <a:cs typeface="Calibri"/>
              <a:sym typeface="Calibri"/>
            </a:endParaRPr>
          </a:p>
        </p:txBody>
      </p:sp>
      <p:pic>
        <p:nvPicPr>
          <p:cNvPr id="530" name="Google Shape;530;p13"/>
          <p:cNvPicPr preferRelativeResize="0"/>
          <p:nvPr/>
        </p:nvPicPr>
        <p:blipFill rotWithShape="1">
          <a:blip r:embed="rId3">
            <a:alphaModFix/>
          </a:blip>
          <a:srcRect/>
          <a:stretch/>
        </p:blipFill>
        <p:spPr>
          <a:xfrm>
            <a:off x="1198189" y="1591500"/>
            <a:ext cx="4464000" cy="4572000"/>
          </a:xfrm>
          <a:prstGeom prst="rect">
            <a:avLst/>
          </a:prstGeom>
          <a:noFill/>
          <a:ln>
            <a:noFill/>
          </a:ln>
        </p:spPr>
      </p:pic>
      <p:graphicFrame>
        <p:nvGraphicFramePr>
          <p:cNvPr id="531" name="Google Shape;531;p13"/>
          <p:cNvGraphicFramePr/>
          <p:nvPr/>
        </p:nvGraphicFramePr>
        <p:xfrm>
          <a:off x="6096000" y="1591500"/>
          <a:ext cx="4464000"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6"/>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Target Analysis:</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grpSp>
        <p:nvGrpSpPr>
          <p:cNvPr id="537" name="Google Shape;537;p16"/>
          <p:cNvGrpSpPr/>
          <p:nvPr/>
        </p:nvGrpSpPr>
        <p:grpSpPr>
          <a:xfrm>
            <a:off x="627022" y="645143"/>
            <a:ext cx="10940543" cy="5976497"/>
            <a:chOff x="642623" y="11865976"/>
            <a:chExt cx="24243796" cy="13255431"/>
          </a:xfrm>
        </p:grpSpPr>
        <p:grpSp>
          <p:nvGrpSpPr>
            <p:cNvPr id="538" name="Google Shape;538;p16"/>
            <p:cNvGrpSpPr/>
            <p:nvPr/>
          </p:nvGrpSpPr>
          <p:grpSpPr>
            <a:xfrm>
              <a:off x="642623" y="11865976"/>
              <a:ext cx="24243796" cy="13255431"/>
              <a:chOff x="12199877" y="27731246"/>
              <a:chExt cx="11729391" cy="6413110"/>
            </a:xfrm>
          </p:grpSpPr>
          <p:grpSp>
            <p:nvGrpSpPr>
              <p:cNvPr id="539" name="Google Shape;539;p16"/>
              <p:cNvGrpSpPr/>
              <p:nvPr/>
            </p:nvGrpSpPr>
            <p:grpSpPr>
              <a:xfrm>
                <a:off x="12199877" y="27731246"/>
                <a:ext cx="11729391" cy="6413110"/>
                <a:chOff x="8372107" y="30620614"/>
                <a:chExt cx="12932479" cy="7070905"/>
              </a:xfrm>
            </p:grpSpPr>
            <p:pic>
              <p:nvPicPr>
                <p:cNvPr id="540" name="Google Shape;540;p16"/>
                <p:cNvPicPr preferRelativeResize="0"/>
                <p:nvPr/>
              </p:nvPicPr>
              <p:blipFill rotWithShape="1">
                <a:blip r:embed="rId3">
                  <a:alphaModFix/>
                </a:blip>
                <a:srcRect/>
                <a:stretch/>
              </p:blipFill>
              <p:spPr>
                <a:xfrm rot="6528586">
                  <a:off x="8804026" y="32022869"/>
                  <a:ext cx="3211038" cy="3211038"/>
                </a:xfrm>
                <a:prstGeom prst="rect">
                  <a:avLst/>
                </a:prstGeom>
                <a:noFill/>
                <a:ln>
                  <a:noFill/>
                </a:ln>
              </p:spPr>
            </p:pic>
            <p:pic>
              <p:nvPicPr>
                <p:cNvPr id="541" name="Google Shape;541;p16"/>
                <p:cNvPicPr preferRelativeResize="0"/>
                <p:nvPr/>
              </p:nvPicPr>
              <p:blipFill rotWithShape="1">
                <a:blip r:embed="rId4">
                  <a:alphaModFix/>
                </a:blip>
                <a:srcRect/>
                <a:stretch/>
              </p:blipFill>
              <p:spPr>
                <a:xfrm rot="-1143891">
                  <a:off x="12307329" y="31897415"/>
                  <a:ext cx="8534400" cy="4267200"/>
                </a:xfrm>
                <a:prstGeom prst="rect">
                  <a:avLst/>
                </a:prstGeom>
                <a:noFill/>
                <a:ln>
                  <a:noFill/>
                </a:ln>
              </p:spPr>
            </p:pic>
            <p:sp>
              <p:nvSpPr>
                <p:cNvPr id="542" name="Google Shape;542;p16"/>
                <p:cNvSpPr txBox="1"/>
                <p:nvPr/>
              </p:nvSpPr>
              <p:spPr>
                <a:xfrm rot="2340029">
                  <a:off x="9651947" y="34556975"/>
                  <a:ext cx="2492842" cy="10439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Arial"/>
                      <a:ea typeface="Arial"/>
                      <a:cs typeface="Arial"/>
                      <a:sym typeface="Arial"/>
                    </a:rPr>
                    <a:t>PFCA-precursors</a:t>
                  </a:r>
                  <a:endParaRPr/>
                </a:p>
                <a:p>
                  <a:pPr marL="0" marR="0" lvl="0" indent="0" algn="ctr" rtl="0">
                    <a:spcBef>
                      <a:spcPts val="0"/>
                    </a:spcBef>
                    <a:spcAft>
                      <a:spcPts val="0"/>
                    </a:spcAft>
                    <a:buNone/>
                  </a:pPr>
                  <a:r>
                    <a:rPr lang="it-IT" sz="1800">
                      <a:solidFill>
                        <a:schemeClr val="dk1"/>
                      </a:solidFill>
                      <a:latin typeface="Arial"/>
                      <a:ea typeface="Arial"/>
                      <a:cs typeface="Arial"/>
                      <a:sym typeface="Arial"/>
                    </a:rPr>
                    <a:t>FASA</a:t>
                  </a:r>
                  <a:endParaRPr/>
                </a:p>
                <a:p>
                  <a:pPr marL="0" marR="0" lvl="0" indent="0" algn="ctr" rtl="0">
                    <a:spcBef>
                      <a:spcPts val="0"/>
                    </a:spcBef>
                    <a:spcAft>
                      <a:spcPts val="0"/>
                    </a:spcAft>
                    <a:buNone/>
                  </a:pPr>
                  <a:r>
                    <a:rPr lang="it-IT" sz="1800">
                      <a:solidFill>
                        <a:schemeClr val="dk1"/>
                      </a:solidFill>
                      <a:latin typeface="Arial"/>
                      <a:ea typeface="Arial"/>
                      <a:cs typeface="Arial"/>
                      <a:sym typeface="Arial"/>
                    </a:rPr>
                    <a:t>PFSA</a:t>
                  </a:r>
                  <a:endParaRPr/>
                </a:p>
              </p:txBody>
            </p:sp>
            <p:pic>
              <p:nvPicPr>
                <p:cNvPr id="543" name="Google Shape;543;p16"/>
                <p:cNvPicPr preferRelativeResize="0"/>
                <p:nvPr/>
              </p:nvPicPr>
              <p:blipFill rotWithShape="1">
                <a:blip r:embed="rId5">
                  <a:alphaModFix/>
                </a:blip>
                <a:srcRect/>
                <a:stretch/>
              </p:blipFill>
              <p:spPr>
                <a:xfrm>
                  <a:off x="11943848" y="31509161"/>
                  <a:ext cx="1376757" cy="1376758"/>
                </a:xfrm>
                <a:prstGeom prst="rect">
                  <a:avLst/>
                </a:prstGeom>
                <a:noFill/>
                <a:ln>
                  <a:noFill/>
                </a:ln>
              </p:spPr>
            </p:pic>
            <p:sp>
              <p:nvSpPr>
                <p:cNvPr id="544" name="Google Shape;544;p16"/>
                <p:cNvSpPr txBox="1"/>
                <p:nvPr/>
              </p:nvSpPr>
              <p:spPr>
                <a:xfrm>
                  <a:off x="13342283" y="32151891"/>
                  <a:ext cx="2001521" cy="730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Arial"/>
                      <a:ea typeface="Arial"/>
                      <a:cs typeface="Arial"/>
                      <a:sym typeface="Arial"/>
                    </a:rPr>
                    <a:t>PFAS accumulation</a:t>
                  </a:r>
                  <a:endParaRPr/>
                </a:p>
              </p:txBody>
            </p:sp>
            <p:cxnSp>
              <p:nvCxnSpPr>
                <p:cNvPr id="545" name="Google Shape;545;p16"/>
                <p:cNvCxnSpPr/>
                <p:nvPr/>
              </p:nvCxnSpPr>
              <p:spPr>
                <a:xfrm rot="10800000" flipH="1">
                  <a:off x="11079091" y="33991071"/>
                  <a:ext cx="955333" cy="671333"/>
                </a:xfrm>
                <a:prstGeom prst="curvedConnector3">
                  <a:avLst>
                    <a:gd name="adj1" fmla="val 50000"/>
                  </a:avLst>
                </a:prstGeom>
                <a:noFill/>
                <a:ln w="57150" cap="flat" cmpd="sng">
                  <a:solidFill>
                    <a:schemeClr val="dk1"/>
                  </a:solidFill>
                  <a:prstDash val="solid"/>
                  <a:round/>
                  <a:headEnd type="none" w="sm" len="sm"/>
                  <a:tailEnd type="triangle" w="med" len="med"/>
                </a:ln>
              </p:spPr>
            </p:cxnSp>
            <p:cxnSp>
              <p:nvCxnSpPr>
                <p:cNvPr id="546" name="Google Shape;546;p16"/>
                <p:cNvCxnSpPr/>
                <p:nvPr/>
              </p:nvCxnSpPr>
              <p:spPr>
                <a:xfrm>
                  <a:off x="13221228" y="32604425"/>
                  <a:ext cx="249686" cy="651331"/>
                </a:xfrm>
                <a:prstGeom prst="straightConnector1">
                  <a:avLst/>
                </a:prstGeom>
                <a:noFill/>
                <a:ln w="38100" cap="flat" cmpd="sng">
                  <a:solidFill>
                    <a:srgbClr val="00B0F0"/>
                  </a:solidFill>
                  <a:prstDash val="solid"/>
                  <a:round/>
                  <a:headEnd type="none" w="sm" len="sm"/>
                  <a:tailEnd type="triangle" w="med" len="med"/>
                </a:ln>
              </p:spPr>
            </p:cxnSp>
            <p:cxnSp>
              <p:nvCxnSpPr>
                <p:cNvPr id="547" name="Google Shape;547;p16"/>
                <p:cNvCxnSpPr/>
                <p:nvPr/>
              </p:nvCxnSpPr>
              <p:spPr>
                <a:xfrm rot="10800000">
                  <a:off x="13010890" y="32705072"/>
                  <a:ext cx="262738" cy="610709"/>
                </a:xfrm>
                <a:prstGeom prst="straightConnector1">
                  <a:avLst/>
                </a:prstGeom>
                <a:noFill/>
                <a:ln w="38100" cap="flat" cmpd="sng">
                  <a:solidFill>
                    <a:srgbClr val="C00000"/>
                  </a:solidFill>
                  <a:prstDash val="solid"/>
                  <a:round/>
                  <a:headEnd type="none" w="sm" len="sm"/>
                  <a:tailEnd type="triangle" w="med" len="med"/>
                </a:ln>
              </p:spPr>
            </p:cxnSp>
            <p:sp>
              <p:nvSpPr>
                <p:cNvPr id="548" name="Google Shape;548;p16"/>
                <p:cNvSpPr txBox="1"/>
                <p:nvPr/>
              </p:nvSpPr>
              <p:spPr>
                <a:xfrm>
                  <a:off x="13507632" y="33139364"/>
                  <a:ext cx="2001521" cy="4175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C00000"/>
                      </a:solidFill>
                      <a:latin typeface="Arial"/>
                      <a:ea typeface="Arial"/>
                      <a:cs typeface="Arial"/>
                      <a:sym typeface="Arial"/>
                    </a:rPr>
                    <a:t>blood stream</a:t>
                  </a:r>
                  <a:endParaRPr/>
                </a:p>
              </p:txBody>
            </p:sp>
            <p:cxnSp>
              <p:nvCxnSpPr>
                <p:cNvPr id="549" name="Google Shape;549;p16"/>
                <p:cNvCxnSpPr/>
                <p:nvPr/>
              </p:nvCxnSpPr>
              <p:spPr>
                <a:xfrm>
                  <a:off x="16414358" y="35533774"/>
                  <a:ext cx="433645" cy="468005"/>
                </a:xfrm>
                <a:prstGeom prst="straightConnector1">
                  <a:avLst/>
                </a:prstGeom>
                <a:noFill/>
                <a:ln w="38100" cap="flat" cmpd="sng">
                  <a:solidFill>
                    <a:srgbClr val="00B0F0"/>
                  </a:solidFill>
                  <a:prstDash val="solid"/>
                  <a:round/>
                  <a:headEnd type="none" w="sm" len="sm"/>
                  <a:tailEnd type="triangle" w="med" len="med"/>
                </a:ln>
              </p:spPr>
            </p:cxnSp>
            <p:cxnSp>
              <p:nvCxnSpPr>
                <p:cNvPr id="550" name="Google Shape;550;p16"/>
                <p:cNvCxnSpPr/>
                <p:nvPr/>
              </p:nvCxnSpPr>
              <p:spPr>
                <a:xfrm rot="10800000">
                  <a:off x="16177981" y="35565288"/>
                  <a:ext cx="453200" cy="472580"/>
                </a:xfrm>
                <a:prstGeom prst="straightConnector1">
                  <a:avLst/>
                </a:prstGeom>
                <a:noFill/>
                <a:ln w="38100" cap="flat" cmpd="sng">
                  <a:solidFill>
                    <a:srgbClr val="C00000"/>
                  </a:solidFill>
                  <a:prstDash val="solid"/>
                  <a:round/>
                  <a:headEnd type="none" w="sm" len="sm"/>
                  <a:tailEnd type="triangle" w="med" len="med"/>
                </a:ln>
              </p:spPr>
            </p:cxnSp>
            <p:sp>
              <p:nvSpPr>
                <p:cNvPr id="551" name="Google Shape;551;p16"/>
                <p:cNvSpPr txBox="1"/>
                <p:nvPr/>
              </p:nvSpPr>
              <p:spPr>
                <a:xfrm>
                  <a:off x="15141109" y="35084748"/>
                  <a:ext cx="2001521" cy="4175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C00000"/>
                      </a:solidFill>
                      <a:latin typeface="Arial"/>
                      <a:ea typeface="Arial"/>
                      <a:cs typeface="Arial"/>
                      <a:sym typeface="Arial"/>
                    </a:rPr>
                    <a:t>blood stream</a:t>
                  </a:r>
                  <a:endParaRPr/>
                </a:p>
              </p:txBody>
            </p:sp>
            <p:pic>
              <p:nvPicPr>
                <p:cNvPr id="552" name="Google Shape;552;p16"/>
                <p:cNvPicPr preferRelativeResize="0"/>
                <p:nvPr/>
              </p:nvPicPr>
              <p:blipFill rotWithShape="1">
                <a:blip r:embed="rId6">
                  <a:alphaModFix/>
                </a:blip>
                <a:srcRect/>
                <a:stretch/>
              </p:blipFill>
              <p:spPr>
                <a:xfrm rot="834986">
                  <a:off x="15589115" y="35992368"/>
                  <a:ext cx="969187" cy="934390"/>
                </a:xfrm>
                <a:prstGeom prst="rect">
                  <a:avLst/>
                </a:prstGeom>
                <a:noFill/>
                <a:ln>
                  <a:noFill/>
                </a:ln>
                <a:effectLst>
                  <a:outerShdw blurRad="50800" algn="ctr" rotWithShape="0">
                    <a:schemeClr val="lt1"/>
                  </a:outerShdw>
                </a:effectLst>
              </p:spPr>
            </p:pic>
            <p:sp>
              <p:nvSpPr>
                <p:cNvPr id="553" name="Google Shape;553;p16"/>
                <p:cNvSpPr txBox="1"/>
                <p:nvPr/>
              </p:nvSpPr>
              <p:spPr>
                <a:xfrm>
                  <a:off x="13490741" y="36025683"/>
                  <a:ext cx="4933781" cy="7307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PFCA-precursors	PFCA</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FASA	PFSA</a:t>
                  </a:r>
                  <a:endParaRPr/>
                </a:p>
              </p:txBody>
            </p:sp>
            <p:sp>
              <p:nvSpPr>
                <p:cNvPr id="554" name="Google Shape;554;p16"/>
                <p:cNvSpPr txBox="1"/>
                <p:nvPr/>
              </p:nvSpPr>
              <p:spPr>
                <a:xfrm>
                  <a:off x="14451894" y="36960732"/>
                  <a:ext cx="3145252" cy="730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Arial"/>
                      <a:ea typeface="Arial"/>
                      <a:cs typeface="Arial"/>
                      <a:sym typeface="Arial"/>
                    </a:rPr>
                    <a:t>Stable intermediates</a:t>
                  </a:r>
                  <a:endParaRPr/>
                </a:p>
                <a:p>
                  <a:pPr marL="0" marR="0" lvl="0" indent="0" algn="ctr" rtl="0">
                    <a:spcBef>
                      <a:spcPts val="0"/>
                    </a:spcBef>
                    <a:spcAft>
                      <a:spcPts val="0"/>
                    </a:spcAft>
                    <a:buNone/>
                  </a:pPr>
                  <a:r>
                    <a:rPr lang="it-IT" sz="1800">
                      <a:solidFill>
                        <a:schemeClr val="dk1"/>
                      </a:solidFill>
                      <a:latin typeface="Arial"/>
                      <a:ea typeface="Arial"/>
                      <a:cs typeface="Arial"/>
                      <a:sym typeface="Arial"/>
                    </a:rPr>
                    <a:t> n:3 FTCA</a:t>
                  </a:r>
                  <a:endParaRPr/>
                </a:p>
              </p:txBody>
            </p:sp>
            <p:sp>
              <p:nvSpPr>
                <p:cNvPr id="555" name="Google Shape;555;p16"/>
                <p:cNvSpPr/>
                <p:nvPr/>
              </p:nvSpPr>
              <p:spPr>
                <a:xfrm>
                  <a:off x="15343803" y="36407150"/>
                  <a:ext cx="1414710" cy="571500"/>
                </a:xfrm>
                <a:prstGeom prst="curvedUpArrow">
                  <a:avLst>
                    <a:gd name="adj1" fmla="val 25000"/>
                    <a:gd name="adj2" fmla="val 50000"/>
                    <a:gd name="adj3" fmla="val 25000"/>
                  </a:avLst>
                </a:prstGeom>
                <a:solidFill>
                  <a:srgbClr val="C00000"/>
                </a:solidFill>
                <a:ln w="25400" cap="flat" cmpd="sng">
                  <a:solidFill>
                    <a:srgbClr val="6067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56" name="Google Shape;556;p16"/>
                <p:cNvCxnSpPr/>
                <p:nvPr/>
              </p:nvCxnSpPr>
              <p:spPr>
                <a:xfrm flipH="1">
                  <a:off x="15422308" y="35536290"/>
                  <a:ext cx="127610" cy="550851"/>
                </a:xfrm>
                <a:prstGeom prst="straightConnector1">
                  <a:avLst/>
                </a:prstGeom>
                <a:noFill/>
                <a:ln w="38100" cap="flat" cmpd="sng">
                  <a:solidFill>
                    <a:srgbClr val="00B0F0"/>
                  </a:solidFill>
                  <a:prstDash val="solid"/>
                  <a:round/>
                  <a:headEnd type="none" w="sm" len="sm"/>
                  <a:tailEnd type="triangle" w="med" len="med"/>
                </a:ln>
              </p:spPr>
            </p:cxnSp>
            <p:cxnSp>
              <p:nvCxnSpPr>
                <p:cNvPr id="557" name="Google Shape;557;p16"/>
                <p:cNvCxnSpPr/>
                <p:nvPr/>
              </p:nvCxnSpPr>
              <p:spPr>
                <a:xfrm rot="10800000" flipH="1">
                  <a:off x="15223432" y="35512748"/>
                  <a:ext cx="131143" cy="526084"/>
                </a:xfrm>
                <a:prstGeom prst="straightConnector1">
                  <a:avLst/>
                </a:prstGeom>
                <a:noFill/>
                <a:ln w="38100" cap="flat" cmpd="sng">
                  <a:solidFill>
                    <a:srgbClr val="C00000"/>
                  </a:solidFill>
                  <a:prstDash val="solid"/>
                  <a:round/>
                  <a:headEnd type="none" w="sm" len="sm"/>
                  <a:tailEnd type="triangle" w="med" len="med"/>
                </a:ln>
              </p:spPr>
            </p:cxnSp>
          </p:grpSp>
          <p:pic>
            <p:nvPicPr>
              <p:cNvPr id="558" name="Google Shape;558;p16"/>
              <p:cNvPicPr preferRelativeResize="0"/>
              <p:nvPr/>
            </p:nvPicPr>
            <p:blipFill rotWithShape="1">
              <a:blip r:embed="rId7">
                <a:alphaModFix/>
              </a:blip>
              <a:srcRect t="13660" b="18296"/>
              <a:stretch/>
            </p:blipFill>
            <p:spPr>
              <a:xfrm>
                <a:off x="18307754" y="28675698"/>
                <a:ext cx="1163200" cy="854808"/>
              </a:xfrm>
              <a:prstGeom prst="rect">
                <a:avLst/>
              </a:prstGeom>
              <a:noFill/>
              <a:ln>
                <a:noFill/>
              </a:ln>
            </p:spPr>
          </p:pic>
          <p:cxnSp>
            <p:nvCxnSpPr>
              <p:cNvPr id="559" name="Google Shape;559;p16"/>
              <p:cNvCxnSpPr/>
              <p:nvPr/>
            </p:nvCxnSpPr>
            <p:spPr>
              <a:xfrm flipH="1">
                <a:off x="18580823" y="29590498"/>
                <a:ext cx="92150" cy="530747"/>
              </a:xfrm>
              <a:prstGeom prst="straightConnector1">
                <a:avLst/>
              </a:prstGeom>
              <a:noFill/>
              <a:ln w="38100" cap="flat" cmpd="sng">
                <a:solidFill>
                  <a:srgbClr val="00B0F0"/>
                </a:solidFill>
                <a:prstDash val="solid"/>
                <a:round/>
                <a:headEnd type="none" w="sm" len="sm"/>
                <a:tailEnd type="triangle" w="med" len="med"/>
              </a:ln>
            </p:spPr>
          </p:cxnSp>
          <p:cxnSp>
            <p:nvCxnSpPr>
              <p:cNvPr id="560" name="Google Shape;560;p16"/>
              <p:cNvCxnSpPr/>
              <p:nvPr/>
            </p:nvCxnSpPr>
            <p:spPr>
              <a:xfrm rot="10800000" flipH="1">
                <a:off x="18434204" y="29499609"/>
                <a:ext cx="109256" cy="538440"/>
              </a:xfrm>
              <a:prstGeom prst="straightConnector1">
                <a:avLst/>
              </a:prstGeom>
              <a:noFill/>
              <a:ln w="38100" cap="flat" cmpd="sng">
                <a:solidFill>
                  <a:srgbClr val="C00000"/>
                </a:solidFill>
                <a:prstDash val="solid"/>
                <a:round/>
                <a:headEnd type="none" w="sm" len="sm"/>
                <a:tailEnd type="triangle" w="med" len="med"/>
              </a:ln>
            </p:spPr>
          </p:cxnSp>
        </p:grpSp>
        <p:grpSp>
          <p:nvGrpSpPr>
            <p:cNvPr id="561" name="Google Shape;561;p16"/>
            <p:cNvGrpSpPr/>
            <p:nvPr/>
          </p:nvGrpSpPr>
          <p:grpSpPr>
            <a:xfrm>
              <a:off x="18263476" y="20217691"/>
              <a:ext cx="5425090" cy="1949372"/>
              <a:chOff x="18263476" y="20217691"/>
              <a:chExt cx="5425090" cy="1949372"/>
            </a:xfrm>
          </p:grpSpPr>
          <p:cxnSp>
            <p:nvCxnSpPr>
              <p:cNvPr id="562" name="Google Shape;562;p16"/>
              <p:cNvCxnSpPr/>
              <p:nvPr/>
            </p:nvCxnSpPr>
            <p:spPr>
              <a:xfrm>
                <a:off x="18263476" y="20217691"/>
                <a:ext cx="1836807" cy="858717"/>
              </a:xfrm>
              <a:prstGeom prst="curvedConnector3">
                <a:avLst>
                  <a:gd name="adj1" fmla="val 50000"/>
                </a:avLst>
              </a:prstGeom>
              <a:noFill/>
              <a:ln w="57150" cap="flat" cmpd="sng">
                <a:solidFill>
                  <a:schemeClr val="dk1"/>
                </a:solidFill>
                <a:prstDash val="solid"/>
                <a:round/>
                <a:headEnd type="none" w="sm" len="sm"/>
                <a:tailEnd type="triangle" w="med" len="med"/>
              </a:ln>
            </p:spPr>
          </p:cxnSp>
          <p:sp>
            <p:nvSpPr>
              <p:cNvPr id="563" name="Google Shape;563;p16"/>
              <p:cNvSpPr txBox="1"/>
              <p:nvPr/>
            </p:nvSpPr>
            <p:spPr>
              <a:xfrm>
                <a:off x="19936427" y="20797097"/>
                <a:ext cx="3752139" cy="13699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Arial"/>
                    <a:ea typeface="Arial"/>
                    <a:cs typeface="Arial"/>
                    <a:sym typeface="Arial"/>
                  </a:rPr>
                  <a:t>Short-chain PFAA</a:t>
                </a:r>
                <a:endParaRPr/>
              </a:p>
            </p:txBody>
          </p:sp>
        </p:grpSp>
      </p:grpSp>
      <p:pic>
        <p:nvPicPr>
          <p:cNvPr id="564" name="Google Shape;564;p16"/>
          <p:cNvPicPr preferRelativeResize="0"/>
          <p:nvPr/>
        </p:nvPicPr>
        <p:blipFill rotWithShape="1">
          <a:blip r:embed="rId8">
            <a:alphaModFix/>
          </a:blip>
          <a:srcRect/>
          <a:stretch/>
        </p:blipFill>
        <p:spPr>
          <a:xfrm>
            <a:off x="216524" y="833229"/>
            <a:ext cx="1858258" cy="1791892"/>
          </a:xfrm>
          <a:prstGeom prst="rect">
            <a:avLst/>
          </a:prstGeom>
          <a:noFill/>
          <a:ln>
            <a:noFill/>
          </a:ln>
        </p:spPr>
      </p:pic>
      <p:pic>
        <p:nvPicPr>
          <p:cNvPr id="565" name="Google Shape;565;p16"/>
          <p:cNvPicPr preferRelativeResize="0"/>
          <p:nvPr/>
        </p:nvPicPr>
        <p:blipFill rotWithShape="1">
          <a:blip r:embed="rId9">
            <a:alphaModFix/>
          </a:blip>
          <a:srcRect/>
          <a:stretch/>
        </p:blipFill>
        <p:spPr>
          <a:xfrm>
            <a:off x="9732693" y="938021"/>
            <a:ext cx="2166775" cy="17740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7"/>
          <p:cNvSpPr txBox="1">
            <a:spLocks noGrp="1"/>
          </p:cNvSpPr>
          <p:nvPr>
            <p:ph type="title"/>
          </p:nvPr>
        </p:nvSpPr>
        <p:spPr>
          <a:xfrm>
            <a:off x="1069181" y="77806"/>
            <a:ext cx="10086976" cy="1259745"/>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36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Target Analysis: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Perfluorosulfonamides and Perfluorosulphonic acid</a:t>
            </a:r>
            <a:br>
              <a:rPr lang="it-IT" sz="2400" i="1" u="sng">
                <a:solidFill>
                  <a:srgbClr val="FF0000"/>
                </a:solidFill>
                <a:latin typeface="Arial"/>
                <a:ea typeface="Arial"/>
                <a:cs typeface="Arial"/>
                <a:sym typeface="Arial"/>
              </a:rPr>
            </a:br>
            <a:br>
              <a:rPr lang="it-IT" sz="2200" b="0" i="0" u="none" strike="noStrike" cap="none">
                <a:solidFill>
                  <a:srgbClr val="000000"/>
                </a:solidFill>
                <a:latin typeface="Century Gothic"/>
                <a:ea typeface="Century Gothic"/>
                <a:cs typeface="Century Gothic"/>
                <a:sym typeface="Century Gothic"/>
              </a:rPr>
            </a:br>
            <a:endParaRPr sz="2800">
              <a:solidFill>
                <a:srgbClr val="FF0000"/>
              </a:solidFill>
              <a:latin typeface="Calibri"/>
              <a:ea typeface="Calibri"/>
              <a:cs typeface="Calibri"/>
              <a:sym typeface="Calibri"/>
            </a:endParaRPr>
          </a:p>
        </p:txBody>
      </p:sp>
      <p:pic>
        <p:nvPicPr>
          <p:cNvPr id="572" name="Google Shape;572;p17"/>
          <p:cNvPicPr preferRelativeResize="0"/>
          <p:nvPr/>
        </p:nvPicPr>
        <p:blipFill rotWithShape="1">
          <a:blip r:embed="rId3">
            <a:alphaModFix/>
          </a:blip>
          <a:srcRect/>
          <a:stretch/>
        </p:blipFill>
        <p:spPr>
          <a:xfrm>
            <a:off x="571500" y="1691351"/>
            <a:ext cx="5308439" cy="4595149"/>
          </a:xfrm>
          <a:prstGeom prst="rect">
            <a:avLst/>
          </a:prstGeom>
          <a:noFill/>
          <a:ln>
            <a:noFill/>
          </a:ln>
        </p:spPr>
      </p:pic>
      <p:pic>
        <p:nvPicPr>
          <p:cNvPr id="573" name="Google Shape;573;p17"/>
          <p:cNvPicPr preferRelativeResize="0"/>
          <p:nvPr/>
        </p:nvPicPr>
        <p:blipFill rotWithShape="1">
          <a:blip r:embed="rId4">
            <a:alphaModFix/>
          </a:blip>
          <a:srcRect/>
          <a:stretch/>
        </p:blipFill>
        <p:spPr>
          <a:xfrm>
            <a:off x="6359221" y="1691350"/>
            <a:ext cx="5261279" cy="4595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9"/>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Tissue Distribution: Muscle and Brain</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graphicFrame>
        <p:nvGraphicFramePr>
          <p:cNvPr id="579" name="Google Shape;579;p19"/>
          <p:cNvGraphicFramePr/>
          <p:nvPr/>
        </p:nvGraphicFramePr>
        <p:xfrm>
          <a:off x="6472500" y="2557126"/>
          <a:ext cx="514800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0" name="Google Shape;580;p19"/>
          <p:cNvGraphicFramePr/>
          <p:nvPr/>
        </p:nvGraphicFramePr>
        <p:xfrm>
          <a:off x="567366" y="2529700"/>
          <a:ext cx="5148000" cy="3960000"/>
        </p:xfrm>
        <a:graphic>
          <a:graphicData uri="http://schemas.openxmlformats.org/drawingml/2006/chart">
            <c:chart xmlns:c="http://schemas.openxmlformats.org/drawingml/2006/chart" xmlns:r="http://schemas.openxmlformats.org/officeDocument/2006/relationships" r:id="rId4"/>
          </a:graphicData>
        </a:graphic>
      </p:graphicFrame>
      <p:pic>
        <p:nvPicPr>
          <p:cNvPr id="581" name="Google Shape;581;p19"/>
          <p:cNvPicPr preferRelativeResize="0"/>
          <p:nvPr/>
        </p:nvPicPr>
        <p:blipFill rotWithShape="1">
          <a:blip r:embed="rId5">
            <a:alphaModFix/>
          </a:blip>
          <a:srcRect/>
          <a:stretch/>
        </p:blipFill>
        <p:spPr>
          <a:xfrm>
            <a:off x="10025111" y="1663141"/>
            <a:ext cx="2166889" cy="1724667"/>
          </a:xfrm>
          <a:prstGeom prst="rect">
            <a:avLst/>
          </a:prstGeom>
          <a:noFill/>
          <a:ln>
            <a:noFill/>
          </a:ln>
        </p:spPr>
      </p:pic>
      <p:grpSp>
        <p:nvGrpSpPr>
          <p:cNvPr id="582" name="Google Shape;582;p19"/>
          <p:cNvGrpSpPr/>
          <p:nvPr/>
        </p:nvGrpSpPr>
        <p:grpSpPr>
          <a:xfrm>
            <a:off x="35863" y="1902270"/>
            <a:ext cx="2066636" cy="1254860"/>
            <a:chOff x="746012" y="1046544"/>
            <a:chExt cx="2498843" cy="1389806"/>
          </a:xfrm>
        </p:grpSpPr>
        <p:pic>
          <p:nvPicPr>
            <p:cNvPr id="583" name="Google Shape;583;p19"/>
            <p:cNvPicPr preferRelativeResize="0"/>
            <p:nvPr/>
          </p:nvPicPr>
          <p:blipFill rotWithShape="1">
            <a:blip r:embed="rId6">
              <a:alphaModFix/>
            </a:blip>
            <a:srcRect/>
            <a:stretch/>
          </p:blipFill>
          <p:spPr>
            <a:xfrm>
              <a:off x="746012" y="1046544"/>
              <a:ext cx="2498843" cy="1389806"/>
            </a:xfrm>
            <a:prstGeom prst="rect">
              <a:avLst/>
            </a:prstGeom>
            <a:noFill/>
            <a:ln>
              <a:noFill/>
            </a:ln>
          </p:spPr>
        </p:pic>
        <p:pic>
          <p:nvPicPr>
            <p:cNvPr id="584" name="Google Shape;584;p19"/>
            <p:cNvPicPr preferRelativeResize="0"/>
            <p:nvPr/>
          </p:nvPicPr>
          <p:blipFill rotWithShape="1">
            <a:blip r:embed="rId7">
              <a:alphaModFix/>
            </a:blip>
            <a:srcRect/>
            <a:stretch/>
          </p:blipFill>
          <p:spPr>
            <a:xfrm>
              <a:off x="1833455" y="1588512"/>
              <a:ext cx="323959" cy="225365"/>
            </a:xfrm>
            <a:prstGeom prst="rect">
              <a:avLst/>
            </a:prstGeom>
            <a:noFill/>
            <a:ln>
              <a:noFill/>
            </a:ln>
          </p:spPr>
        </p:pic>
      </p:grpSp>
      <p:grpSp>
        <p:nvGrpSpPr>
          <p:cNvPr id="585" name="Google Shape;585;p19"/>
          <p:cNvGrpSpPr/>
          <p:nvPr/>
        </p:nvGrpSpPr>
        <p:grpSpPr>
          <a:xfrm>
            <a:off x="1838985" y="1244635"/>
            <a:ext cx="8613929" cy="980410"/>
            <a:chOff x="8852275" y="713192"/>
            <a:chExt cx="5541753" cy="980410"/>
          </a:xfrm>
        </p:grpSpPr>
        <p:sp>
          <p:nvSpPr>
            <p:cNvPr id="586" name="Google Shape;586;p19"/>
            <p:cNvSpPr txBox="1"/>
            <p:nvPr/>
          </p:nvSpPr>
          <p:spPr>
            <a:xfrm>
              <a:off x="8852275" y="858355"/>
              <a:ext cx="1037142" cy="5214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Arial"/>
                  <a:ea typeface="Arial"/>
                  <a:cs typeface="Arial"/>
                  <a:sym typeface="Arial"/>
                </a:rPr>
                <a:t> </a:t>
              </a:r>
              <a:endParaRPr/>
            </a:p>
          </p:txBody>
        </p:sp>
        <p:cxnSp>
          <p:nvCxnSpPr>
            <p:cNvPr id="587" name="Google Shape;587;p19"/>
            <p:cNvCxnSpPr>
              <a:endCxn id="588" idx="1"/>
            </p:cNvCxnSpPr>
            <p:nvPr/>
          </p:nvCxnSpPr>
          <p:spPr>
            <a:xfrm>
              <a:off x="9759667" y="1290236"/>
              <a:ext cx="357000" cy="218700"/>
            </a:xfrm>
            <a:prstGeom prst="straightConnector1">
              <a:avLst/>
            </a:prstGeom>
            <a:noFill/>
            <a:ln w="9525" cap="flat" cmpd="sng">
              <a:solidFill>
                <a:schemeClr val="dk1"/>
              </a:solidFill>
              <a:prstDash val="solid"/>
              <a:round/>
              <a:headEnd type="none" w="sm" len="sm"/>
              <a:tailEnd type="triangle" w="med" len="med"/>
            </a:ln>
          </p:spPr>
        </p:cxnSp>
        <p:sp>
          <p:nvSpPr>
            <p:cNvPr id="589" name="Google Shape;589;p19"/>
            <p:cNvSpPr txBox="1"/>
            <p:nvPr/>
          </p:nvSpPr>
          <p:spPr>
            <a:xfrm>
              <a:off x="10116667" y="713192"/>
              <a:ext cx="42773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High values	High tissue accumulation </a:t>
              </a:r>
              <a:endParaRPr/>
            </a:p>
          </p:txBody>
        </p:sp>
        <p:cxnSp>
          <p:nvCxnSpPr>
            <p:cNvPr id="590" name="Google Shape;590;p19"/>
            <p:cNvCxnSpPr/>
            <p:nvPr/>
          </p:nvCxnSpPr>
          <p:spPr>
            <a:xfrm rot="10800000" flipH="1">
              <a:off x="9759731" y="902494"/>
              <a:ext cx="356936" cy="170539"/>
            </a:xfrm>
            <a:prstGeom prst="straightConnector1">
              <a:avLst/>
            </a:prstGeom>
            <a:noFill/>
            <a:ln w="9525" cap="flat" cmpd="sng">
              <a:solidFill>
                <a:schemeClr val="dk1"/>
              </a:solidFill>
              <a:prstDash val="solid"/>
              <a:round/>
              <a:headEnd type="none" w="sm" len="sm"/>
              <a:tailEnd type="triangle" w="med" len="med"/>
            </a:ln>
          </p:spPr>
        </p:cxnSp>
        <p:cxnSp>
          <p:nvCxnSpPr>
            <p:cNvPr id="591" name="Google Shape;591;p19"/>
            <p:cNvCxnSpPr/>
            <p:nvPr/>
          </p:nvCxnSpPr>
          <p:spPr>
            <a:xfrm rot="10800000" flipH="1">
              <a:off x="11105210" y="905438"/>
              <a:ext cx="269245" cy="5595"/>
            </a:xfrm>
            <a:prstGeom prst="straightConnector1">
              <a:avLst/>
            </a:prstGeom>
            <a:noFill/>
            <a:ln w="9525" cap="flat" cmpd="sng">
              <a:solidFill>
                <a:schemeClr val="dk1"/>
              </a:solidFill>
              <a:prstDash val="solid"/>
              <a:round/>
              <a:headEnd type="none" w="sm" len="sm"/>
              <a:tailEnd type="triangle" w="med" len="med"/>
            </a:ln>
          </p:spPr>
        </p:cxnSp>
        <p:sp>
          <p:nvSpPr>
            <p:cNvPr id="588" name="Google Shape;588;p19"/>
            <p:cNvSpPr txBox="1"/>
            <p:nvPr/>
          </p:nvSpPr>
          <p:spPr>
            <a:xfrm>
              <a:off x="10116667" y="1324270"/>
              <a:ext cx="42773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Low values	Low tissue accumulation </a:t>
              </a:r>
              <a:endParaRPr/>
            </a:p>
          </p:txBody>
        </p:sp>
        <p:cxnSp>
          <p:nvCxnSpPr>
            <p:cNvPr id="592" name="Google Shape;592;p19"/>
            <p:cNvCxnSpPr/>
            <p:nvPr/>
          </p:nvCxnSpPr>
          <p:spPr>
            <a:xfrm rot="10800000" flipH="1">
              <a:off x="11091965" y="1539065"/>
              <a:ext cx="269245" cy="5595"/>
            </a:xfrm>
            <a:prstGeom prst="straightConnector1">
              <a:avLst/>
            </a:prstGeom>
            <a:noFill/>
            <a:ln w="9525" cap="flat" cmpd="sng">
              <a:solidFill>
                <a:schemeClr val="dk1"/>
              </a:solidFill>
              <a:prstDash val="solid"/>
              <a:round/>
              <a:headEnd type="none" w="sm" len="sm"/>
              <a:tailEnd type="triangl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0"/>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 FOSA possible source</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pic>
        <p:nvPicPr>
          <p:cNvPr id="598" name="Google Shape;598;p20"/>
          <p:cNvPicPr preferRelativeResize="0"/>
          <p:nvPr/>
        </p:nvPicPr>
        <p:blipFill rotWithShape="1">
          <a:blip r:embed="rId3">
            <a:alphaModFix/>
          </a:blip>
          <a:srcRect/>
          <a:stretch/>
        </p:blipFill>
        <p:spPr>
          <a:xfrm>
            <a:off x="516556" y="1298609"/>
            <a:ext cx="4575804" cy="1915927"/>
          </a:xfrm>
          <a:prstGeom prst="rect">
            <a:avLst/>
          </a:prstGeom>
          <a:noFill/>
          <a:ln>
            <a:noFill/>
          </a:ln>
        </p:spPr>
      </p:pic>
      <p:pic>
        <p:nvPicPr>
          <p:cNvPr id="599" name="Google Shape;599;p20"/>
          <p:cNvPicPr preferRelativeResize="0"/>
          <p:nvPr/>
        </p:nvPicPr>
        <p:blipFill rotWithShape="1">
          <a:blip r:embed="rId4">
            <a:alphaModFix/>
          </a:blip>
          <a:srcRect/>
          <a:stretch/>
        </p:blipFill>
        <p:spPr>
          <a:xfrm>
            <a:off x="6710456" y="1298609"/>
            <a:ext cx="4828327" cy="2085609"/>
          </a:xfrm>
          <a:prstGeom prst="rect">
            <a:avLst/>
          </a:prstGeom>
          <a:noFill/>
          <a:ln>
            <a:noFill/>
          </a:ln>
        </p:spPr>
      </p:pic>
      <p:sp>
        <p:nvSpPr>
          <p:cNvPr id="600" name="Google Shape;600;p20"/>
          <p:cNvSpPr/>
          <p:nvPr/>
        </p:nvSpPr>
        <p:spPr>
          <a:xfrm>
            <a:off x="5030372" y="3289953"/>
            <a:ext cx="1742073" cy="904162"/>
          </a:xfrm>
          <a:prstGeom prst="downArrow">
            <a:avLst>
              <a:gd name="adj1" fmla="val 50000"/>
              <a:gd name="adj2" fmla="val 50000"/>
            </a:avLst>
          </a:prstGeom>
          <a:solidFill>
            <a:schemeClr val="accent1"/>
          </a:solidFill>
          <a:ln w="25400" cap="flat" cmpd="sng">
            <a:solidFill>
              <a:srgbClr val="373B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01" name="Google Shape;601;p20"/>
          <p:cNvPicPr preferRelativeResize="0"/>
          <p:nvPr/>
        </p:nvPicPr>
        <p:blipFill rotWithShape="1">
          <a:blip r:embed="rId5">
            <a:alphaModFix/>
          </a:blip>
          <a:srcRect/>
          <a:stretch/>
        </p:blipFill>
        <p:spPr>
          <a:xfrm>
            <a:off x="3913635" y="3999535"/>
            <a:ext cx="3975545" cy="1915926"/>
          </a:xfrm>
          <a:prstGeom prst="rect">
            <a:avLst/>
          </a:prstGeom>
          <a:noFill/>
          <a:ln>
            <a:noFill/>
          </a:ln>
        </p:spPr>
      </p:pic>
      <p:sp>
        <p:nvSpPr>
          <p:cNvPr id="602" name="Google Shape;602;p20"/>
          <p:cNvSpPr txBox="1"/>
          <p:nvPr/>
        </p:nvSpPr>
        <p:spPr>
          <a:xfrm>
            <a:off x="3251382" y="6348044"/>
            <a:ext cx="6844725" cy="2769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200">
                <a:solidFill>
                  <a:srgbClr val="0070C0"/>
                </a:solidFill>
                <a:latin typeface="Arial"/>
                <a:ea typeface="Arial"/>
                <a:cs typeface="Arial"/>
                <a:sym typeface="Arial"/>
              </a:rPr>
              <a:t>R. C. Kolanczyk et al, Toxics 2023, 11, 74. https://doi.org/10.3390/toxics11010074 </a:t>
            </a:r>
            <a:endParaRPr sz="1200">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21"/>
          <p:cNvSpPr txBox="1">
            <a:spLocks noGrp="1"/>
          </p:cNvSpPr>
          <p:nvPr>
            <p:ph type="title"/>
          </p:nvPr>
        </p:nvSpPr>
        <p:spPr>
          <a:xfrm>
            <a:off x="358219" y="77807"/>
            <a:ext cx="116326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 Metabolic map for Perﬂuorooctanesulfonamide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sp>
        <p:nvSpPr>
          <p:cNvPr id="608" name="Google Shape;608;p21"/>
          <p:cNvSpPr txBox="1"/>
          <p:nvPr/>
        </p:nvSpPr>
        <p:spPr>
          <a:xfrm>
            <a:off x="3251382" y="6423460"/>
            <a:ext cx="6844725" cy="2769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200">
                <a:solidFill>
                  <a:srgbClr val="0070C0"/>
                </a:solidFill>
                <a:latin typeface="Arial"/>
                <a:ea typeface="Arial"/>
                <a:cs typeface="Arial"/>
                <a:sym typeface="Arial"/>
              </a:rPr>
              <a:t>R. C. Kolanczyk et al, Toxics 2023, 11, 74. https://doi.org/10.3390/toxics11010074 </a:t>
            </a:r>
            <a:endParaRPr sz="1200">
              <a:solidFill>
                <a:srgbClr val="0070C0"/>
              </a:solidFill>
              <a:latin typeface="Arial"/>
              <a:ea typeface="Arial"/>
              <a:cs typeface="Arial"/>
              <a:sym typeface="Arial"/>
            </a:endParaRPr>
          </a:p>
        </p:txBody>
      </p:sp>
      <p:pic>
        <p:nvPicPr>
          <p:cNvPr id="609" name="Google Shape;609;p21"/>
          <p:cNvPicPr preferRelativeResize="0"/>
          <p:nvPr/>
        </p:nvPicPr>
        <p:blipFill rotWithShape="1">
          <a:blip r:embed="rId3">
            <a:alphaModFix/>
          </a:blip>
          <a:srcRect/>
          <a:stretch/>
        </p:blipFill>
        <p:spPr>
          <a:xfrm>
            <a:off x="999413" y="1192964"/>
            <a:ext cx="10546723" cy="51550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2"/>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 PFOS vs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pic>
        <p:nvPicPr>
          <p:cNvPr id="615" name="Google Shape;615;p22"/>
          <p:cNvPicPr preferRelativeResize="0"/>
          <p:nvPr/>
        </p:nvPicPr>
        <p:blipFill rotWithShape="1">
          <a:blip r:embed="rId3">
            <a:alphaModFix/>
          </a:blip>
          <a:srcRect/>
          <a:stretch/>
        </p:blipFill>
        <p:spPr>
          <a:xfrm>
            <a:off x="640339" y="1088072"/>
            <a:ext cx="4491498" cy="3998666"/>
          </a:xfrm>
          <a:prstGeom prst="rect">
            <a:avLst/>
          </a:prstGeom>
          <a:noFill/>
          <a:ln>
            <a:noFill/>
          </a:ln>
        </p:spPr>
      </p:pic>
      <p:pic>
        <p:nvPicPr>
          <p:cNvPr id="616" name="Google Shape;616;p22"/>
          <p:cNvPicPr preferRelativeResize="0"/>
          <p:nvPr/>
        </p:nvPicPr>
        <p:blipFill rotWithShape="1">
          <a:blip r:embed="rId4">
            <a:alphaModFix/>
          </a:blip>
          <a:srcRect/>
          <a:stretch/>
        </p:blipFill>
        <p:spPr>
          <a:xfrm>
            <a:off x="5915971" y="1556029"/>
            <a:ext cx="4572000" cy="2743200"/>
          </a:xfrm>
          <a:prstGeom prst="rect">
            <a:avLst/>
          </a:prstGeom>
          <a:noFill/>
          <a:ln>
            <a:noFill/>
          </a:ln>
        </p:spPr>
      </p:pic>
      <p:sp>
        <p:nvSpPr>
          <p:cNvPr id="617" name="Google Shape;617;p22"/>
          <p:cNvSpPr txBox="1"/>
          <p:nvPr/>
        </p:nvSpPr>
        <p:spPr>
          <a:xfrm>
            <a:off x="301658" y="5809347"/>
            <a:ext cx="1161914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In New Zealand Common Dolphins “</a:t>
            </a:r>
            <a:r>
              <a:rPr lang="it-IT" sz="1800" i="1">
                <a:solidFill>
                  <a:schemeClr val="dk1"/>
                </a:solidFill>
                <a:latin typeface="Arial"/>
                <a:ea typeface="Arial"/>
                <a:cs typeface="Arial"/>
                <a:sym typeface="Arial"/>
              </a:rPr>
              <a:t>FOSA:PFOS ratios reported here were in the range of 0.12 to 1.38 (mean = 0.65; Fig. S2), and comparable to the previously reported range of 0.01 to 1.28 in cetaceans in the Northern Hemisphere (Spaan et al., 2020)</a:t>
            </a:r>
            <a:r>
              <a:rPr lang="it-IT" sz="1800">
                <a:solidFill>
                  <a:schemeClr val="dk1"/>
                </a:solidFill>
                <a:latin typeface="Arial"/>
                <a:ea typeface="Arial"/>
                <a:cs typeface="Arial"/>
                <a:sym typeface="Arial"/>
              </a:rPr>
              <a:t>” (K.A Stockin et al, Marine Pollution Bulletin 173 (2021) 112896)</a:t>
            </a:r>
            <a:endParaRPr sz="1800">
              <a:solidFill>
                <a:schemeClr val="dk1"/>
              </a:solidFill>
              <a:latin typeface="Arial"/>
              <a:ea typeface="Arial"/>
              <a:cs typeface="Arial"/>
              <a:sym typeface="Arial"/>
            </a:endParaRPr>
          </a:p>
        </p:txBody>
      </p:sp>
      <p:sp>
        <p:nvSpPr>
          <p:cNvPr id="618" name="Google Shape;618;p22"/>
          <p:cNvSpPr txBox="1"/>
          <p:nvPr/>
        </p:nvSpPr>
        <p:spPr>
          <a:xfrm>
            <a:off x="633225" y="5212591"/>
            <a:ext cx="449149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200">
                <a:solidFill>
                  <a:srgbClr val="0070C0"/>
                </a:solidFill>
                <a:latin typeface="Arial"/>
                <a:ea typeface="Arial"/>
                <a:cs typeface="Arial"/>
                <a:sym typeface="Arial"/>
              </a:rPr>
              <a:t>W.A. Gebbink et al. Chemosphere 144 (2016) 2384–2391</a:t>
            </a:r>
            <a:endParaRPr/>
          </a:p>
        </p:txBody>
      </p:sp>
      <p:sp>
        <p:nvSpPr>
          <p:cNvPr id="619" name="Google Shape;619;p22"/>
          <p:cNvSpPr txBox="1"/>
          <p:nvPr/>
        </p:nvSpPr>
        <p:spPr>
          <a:xfrm>
            <a:off x="5250726" y="4437062"/>
            <a:ext cx="617838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a:solidFill>
                  <a:schemeClr val="dk1"/>
                </a:solidFill>
                <a:latin typeface="Arial"/>
                <a:ea typeface="Arial"/>
                <a:cs typeface="Arial"/>
                <a:sym typeface="Arial"/>
              </a:rPr>
              <a:t>Ratio FOSA/PFOS, 28 samples of Hepatic Tissue of Striped Dolphin</a:t>
            </a:r>
            <a:endParaRPr/>
          </a:p>
        </p:txBody>
      </p:sp>
      <p:sp>
        <p:nvSpPr>
          <p:cNvPr id="620" name="Google Shape;620;p22"/>
          <p:cNvSpPr txBox="1"/>
          <p:nvPr/>
        </p:nvSpPr>
        <p:spPr>
          <a:xfrm>
            <a:off x="6572391" y="4652506"/>
            <a:ext cx="3535052"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u="sng">
                <a:solidFill>
                  <a:srgbClr val="0070C0"/>
                </a:solidFill>
                <a:latin typeface="Arial"/>
                <a:ea typeface="Arial"/>
                <a:cs typeface="Arial"/>
                <a:sym typeface="Arial"/>
              </a:rPr>
              <a:t>Unpublished data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3"/>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 PFOS vs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sp>
        <p:nvSpPr>
          <p:cNvPr id="626" name="Google Shape;626;p23"/>
          <p:cNvSpPr txBox="1"/>
          <p:nvPr/>
        </p:nvSpPr>
        <p:spPr>
          <a:xfrm>
            <a:off x="301658" y="5573675"/>
            <a:ext cx="11619147"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i="1" u="sng">
                <a:solidFill>
                  <a:srgbClr val="FF0000"/>
                </a:solidFill>
                <a:latin typeface="Arial"/>
                <a:ea typeface="Arial"/>
                <a:cs typeface="Arial"/>
                <a:sym typeface="Arial"/>
              </a:rPr>
              <a:t>Cetaceans appear to have little or no capacity to convert FOSA to PFOS</a:t>
            </a:r>
            <a:r>
              <a:rPr lang="it-IT" sz="1800">
                <a:solidFill>
                  <a:schemeClr val="dk1"/>
                </a:solidFill>
                <a:latin typeface="Arial"/>
                <a:ea typeface="Arial"/>
                <a:cs typeface="Arial"/>
                <a:sym typeface="Arial"/>
              </a:rPr>
              <a:t>, as shown by negligible in vitro PFOS formation in beluga liver microsomes and consistently elevated FOSA/PFOS ratios in whales and dolphins compared with pinnipeds and polar bears. </a:t>
            </a:r>
            <a:r>
              <a:rPr lang="it-IT" sz="1800" i="1">
                <a:solidFill>
                  <a:schemeClr val="dk1"/>
                </a:solidFill>
                <a:latin typeface="Arial"/>
                <a:ea typeface="Arial"/>
                <a:cs typeface="Arial"/>
                <a:sym typeface="Arial"/>
              </a:rPr>
              <a:t>Letcher et al., 2014; Galatius et al., 2013; Gebbink et al., 2016; Dassuncao et al., 2017.</a:t>
            </a:r>
            <a:endParaRPr sz="1800">
              <a:solidFill>
                <a:schemeClr val="dk1"/>
              </a:solidFill>
              <a:latin typeface="Arial"/>
              <a:ea typeface="Arial"/>
              <a:cs typeface="Arial"/>
              <a:sym typeface="Arial"/>
            </a:endParaRPr>
          </a:p>
        </p:txBody>
      </p:sp>
      <p:sp>
        <p:nvSpPr>
          <p:cNvPr id="627" name="Google Shape;627;p23"/>
          <p:cNvSpPr txBox="1"/>
          <p:nvPr/>
        </p:nvSpPr>
        <p:spPr>
          <a:xfrm>
            <a:off x="762706" y="5270435"/>
            <a:ext cx="5135979" cy="2769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200">
                <a:solidFill>
                  <a:srgbClr val="0070C0"/>
                </a:solidFill>
                <a:latin typeface="Arial"/>
                <a:ea typeface="Arial"/>
                <a:cs typeface="Arial"/>
                <a:sym typeface="Arial"/>
              </a:rPr>
              <a:t>A. Galatius et al. Environ Sci Pollut Res  DOI 10.1007/s11356-013-1633</a:t>
            </a:r>
            <a:endParaRPr sz="1200">
              <a:solidFill>
                <a:srgbClr val="0070C0"/>
              </a:solidFill>
              <a:latin typeface="Arial"/>
              <a:ea typeface="Arial"/>
              <a:cs typeface="Arial"/>
              <a:sym typeface="Arial"/>
            </a:endParaRPr>
          </a:p>
        </p:txBody>
      </p:sp>
      <p:pic>
        <p:nvPicPr>
          <p:cNvPr id="628" name="Google Shape;628;p23"/>
          <p:cNvPicPr preferRelativeResize="0"/>
          <p:nvPr/>
        </p:nvPicPr>
        <p:blipFill rotWithShape="1">
          <a:blip r:embed="rId3">
            <a:alphaModFix/>
          </a:blip>
          <a:srcRect/>
          <a:stretch/>
        </p:blipFill>
        <p:spPr>
          <a:xfrm>
            <a:off x="0" y="1330863"/>
            <a:ext cx="6661393" cy="3708131"/>
          </a:xfrm>
          <a:prstGeom prst="rect">
            <a:avLst/>
          </a:prstGeom>
          <a:noFill/>
          <a:ln>
            <a:noFill/>
          </a:ln>
        </p:spPr>
      </p:pic>
      <p:pic>
        <p:nvPicPr>
          <p:cNvPr id="629" name="Google Shape;629;p23"/>
          <p:cNvPicPr preferRelativeResize="0"/>
          <p:nvPr/>
        </p:nvPicPr>
        <p:blipFill rotWithShape="1">
          <a:blip r:embed="rId4">
            <a:alphaModFix/>
          </a:blip>
          <a:srcRect/>
          <a:stretch/>
        </p:blipFill>
        <p:spPr>
          <a:xfrm>
            <a:off x="6875269" y="1330863"/>
            <a:ext cx="4661185" cy="3645619"/>
          </a:xfrm>
          <a:prstGeom prst="rect">
            <a:avLst/>
          </a:prstGeom>
          <a:noFill/>
          <a:ln>
            <a:noFill/>
          </a:ln>
        </p:spPr>
      </p:pic>
      <p:sp>
        <p:nvSpPr>
          <p:cNvPr id="630" name="Google Shape;630;p23"/>
          <p:cNvSpPr txBox="1"/>
          <p:nvPr/>
        </p:nvSpPr>
        <p:spPr>
          <a:xfrm>
            <a:off x="6111231" y="4964730"/>
            <a:ext cx="609442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200" u="sng">
                <a:solidFill>
                  <a:schemeClr val="dk1"/>
                </a:solidFill>
                <a:latin typeface="Arial"/>
                <a:ea typeface="Arial"/>
                <a:cs typeface="Arial"/>
                <a:sym typeface="Arial"/>
              </a:rPr>
              <a:t>N-EtFOSA depleted and (B) FOSA formed in an in vitro liver assay</a:t>
            </a:r>
            <a:endParaRPr sz="1200" u="sng">
              <a:solidFill>
                <a:schemeClr val="dk1"/>
              </a:solidFill>
              <a:latin typeface="Arial"/>
              <a:ea typeface="Arial"/>
              <a:cs typeface="Arial"/>
              <a:sym typeface="Arial"/>
            </a:endParaRPr>
          </a:p>
        </p:txBody>
      </p:sp>
      <p:sp>
        <p:nvSpPr>
          <p:cNvPr id="631" name="Google Shape;631;p23"/>
          <p:cNvSpPr txBox="1"/>
          <p:nvPr/>
        </p:nvSpPr>
        <p:spPr>
          <a:xfrm>
            <a:off x="6088146" y="5250138"/>
            <a:ext cx="610385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200">
                <a:solidFill>
                  <a:srgbClr val="0070C0"/>
                </a:solidFill>
                <a:latin typeface="Arial"/>
                <a:ea typeface="Arial"/>
                <a:cs typeface="Arial"/>
                <a:sym typeface="Arial"/>
              </a:rPr>
              <a:t>R. J. Letcher et al Chemosphere 112 (2014) 225–231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4"/>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about Brain Tissue: PFOS vs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graphicFrame>
        <p:nvGraphicFramePr>
          <p:cNvPr id="637" name="Google Shape;637;p24"/>
          <p:cNvGraphicFramePr/>
          <p:nvPr/>
        </p:nvGraphicFramePr>
        <p:xfrm>
          <a:off x="1600200" y="1085850"/>
          <a:ext cx="8991599" cy="5553075"/>
        </p:xfrm>
        <a:graphic>
          <a:graphicData uri="http://schemas.openxmlformats.org/drawingml/2006/chart">
            <c:chart xmlns:c="http://schemas.openxmlformats.org/drawingml/2006/chart" xmlns:r="http://schemas.openxmlformats.org/officeDocument/2006/relationships" r:id="rId3"/>
          </a:graphicData>
        </a:graphic>
      </p:graphicFrame>
      <p:sp>
        <p:nvSpPr>
          <p:cNvPr id="638" name="Google Shape;638;p24"/>
          <p:cNvSpPr txBox="1"/>
          <p:nvPr/>
        </p:nvSpPr>
        <p:spPr>
          <a:xfrm>
            <a:off x="7984503" y="6391374"/>
            <a:ext cx="353505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u="sng">
                <a:solidFill>
                  <a:srgbClr val="0070C0"/>
                </a:solidFill>
                <a:latin typeface="Arial"/>
                <a:ea typeface="Arial"/>
                <a:cs typeface="Arial"/>
                <a:sym typeface="Arial"/>
              </a:rPr>
              <a:t>Unpublished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about Brain Tissue: PFOS vs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pic>
        <p:nvPicPr>
          <p:cNvPr id="644" name="Google Shape;644;p25"/>
          <p:cNvPicPr preferRelativeResize="0"/>
          <p:nvPr/>
        </p:nvPicPr>
        <p:blipFill rotWithShape="1">
          <a:blip r:embed="rId3">
            <a:alphaModFix/>
          </a:blip>
          <a:srcRect/>
          <a:stretch/>
        </p:blipFill>
        <p:spPr>
          <a:xfrm>
            <a:off x="2381251" y="1428750"/>
            <a:ext cx="8191500" cy="5172075"/>
          </a:xfrm>
          <a:prstGeom prst="rect">
            <a:avLst/>
          </a:prstGeom>
          <a:noFill/>
          <a:ln>
            <a:noFill/>
          </a:ln>
        </p:spPr>
      </p:pic>
      <p:sp>
        <p:nvSpPr>
          <p:cNvPr id="645" name="Google Shape;645;p25"/>
          <p:cNvSpPr txBox="1"/>
          <p:nvPr/>
        </p:nvSpPr>
        <p:spPr>
          <a:xfrm>
            <a:off x="7984503" y="6334812"/>
            <a:ext cx="353505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u="sng">
                <a:solidFill>
                  <a:srgbClr val="0070C0"/>
                </a:solidFill>
                <a:latin typeface="Arial"/>
                <a:ea typeface="Arial"/>
                <a:cs typeface="Arial"/>
                <a:sym typeface="Arial"/>
              </a:rPr>
              <a:t>Unpublished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title"/>
          </p:nvPr>
        </p:nvSpPr>
        <p:spPr>
          <a:xfrm>
            <a:off x="323850" y="77806"/>
            <a:ext cx="11525249" cy="1259745"/>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3600"/>
              <a:buNone/>
            </a:pPr>
            <a:r>
              <a:rPr lang="it-IT" sz="3600">
                <a:solidFill>
                  <a:srgbClr val="FF0000"/>
                </a:solidFill>
                <a:latin typeface="Calibri"/>
                <a:ea typeface="Calibri"/>
                <a:cs typeface="Calibri"/>
                <a:sym typeface="Calibri"/>
              </a:rPr>
              <a:t>Marine Strategy Framework </a:t>
            </a:r>
            <a:br>
              <a:rPr lang="it-IT" sz="3600">
                <a:solidFill>
                  <a:srgbClr val="FF0000"/>
                </a:solidFill>
                <a:latin typeface="Calibri"/>
                <a:ea typeface="Calibri"/>
                <a:cs typeface="Calibri"/>
                <a:sym typeface="Calibri"/>
              </a:rPr>
            </a:br>
            <a:r>
              <a:rPr lang="it-IT" sz="3600">
                <a:solidFill>
                  <a:srgbClr val="FF0000"/>
                </a:solidFill>
                <a:latin typeface="Calibri"/>
                <a:ea typeface="Calibri"/>
                <a:cs typeface="Calibri"/>
                <a:sym typeface="Calibri"/>
              </a:rPr>
              <a:t>Directive 2008/56</a:t>
            </a:r>
            <a:br>
              <a:rPr lang="it-IT" sz="2400" i="1" u="sng">
                <a:solidFill>
                  <a:srgbClr val="FF0000"/>
                </a:solidFill>
                <a:latin typeface="Arial"/>
                <a:ea typeface="Arial"/>
                <a:cs typeface="Arial"/>
                <a:sym typeface="Arial"/>
              </a:rPr>
            </a:br>
            <a:br>
              <a:rPr lang="it-IT" sz="2200" b="0" i="0" u="none" strike="noStrike" cap="none">
                <a:solidFill>
                  <a:srgbClr val="000000"/>
                </a:solidFill>
                <a:latin typeface="Century Gothic"/>
                <a:ea typeface="Century Gothic"/>
                <a:cs typeface="Century Gothic"/>
                <a:sym typeface="Century Gothic"/>
              </a:rPr>
            </a:br>
            <a:endParaRPr sz="2800">
              <a:solidFill>
                <a:srgbClr val="FF0000"/>
              </a:solidFill>
              <a:latin typeface="Calibri"/>
              <a:ea typeface="Calibri"/>
              <a:cs typeface="Calibri"/>
              <a:sym typeface="Calibri"/>
            </a:endParaRPr>
          </a:p>
        </p:txBody>
      </p:sp>
      <p:pic>
        <p:nvPicPr>
          <p:cNvPr id="404" name="Google Shape;404;p2"/>
          <p:cNvPicPr preferRelativeResize="0"/>
          <p:nvPr/>
        </p:nvPicPr>
        <p:blipFill rotWithShape="1">
          <a:blip r:embed="rId3">
            <a:alphaModFix/>
          </a:blip>
          <a:srcRect/>
          <a:stretch/>
        </p:blipFill>
        <p:spPr>
          <a:xfrm>
            <a:off x="976205" y="1347382"/>
            <a:ext cx="10236555" cy="51677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6"/>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about Brain Tissue: PFOS vs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pic>
        <p:nvPicPr>
          <p:cNvPr id="651" name="Google Shape;651;p26"/>
          <p:cNvPicPr preferRelativeResize="0"/>
          <p:nvPr/>
        </p:nvPicPr>
        <p:blipFill rotWithShape="1">
          <a:blip r:embed="rId3">
            <a:alphaModFix/>
          </a:blip>
          <a:srcRect/>
          <a:stretch/>
        </p:blipFill>
        <p:spPr>
          <a:xfrm>
            <a:off x="5934076" y="2695575"/>
            <a:ext cx="5734050" cy="3857625"/>
          </a:xfrm>
          <a:prstGeom prst="rect">
            <a:avLst/>
          </a:prstGeom>
          <a:noFill/>
          <a:ln>
            <a:noFill/>
          </a:ln>
        </p:spPr>
      </p:pic>
      <p:graphicFrame>
        <p:nvGraphicFramePr>
          <p:cNvPr id="652" name="Google Shape;652;p26"/>
          <p:cNvGraphicFramePr/>
          <p:nvPr/>
        </p:nvGraphicFramePr>
        <p:xfrm>
          <a:off x="419099" y="2733675"/>
          <a:ext cx="5391151"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653" name="Google Shape;653;p26"/>
          <p:cNvSpPr txBox="1"/>
          <p:nvPr/>
        </p:nvSpPr>
        <p:spPr>
          <a:xfrm>
            <a:off x="542925" y="1373881"/>
            <a:ext cx="11125201" cy="1200329"/>
          </a:xfrm>
          <a:prstGeom prst="rect">
            <a:avLst/>
          </a:prstGeom>
          <a:blipFill rotWithShape="1">
            <a:blip r:embed="rId5">
              <a:alphaModFix/>
            </a:blip>
            <a:stretch>
              <a:fillRect l="-438" t="-2538" r="-493" b="-710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Arial"/>
                <a:ea typeface="Arial"/>
                <a:cs typeface="Arial"/>
                <a:sym typeface="Arial"/>
              </a:rPr>
              <a:t> </a:t>
            </a:r>
            <a:endParaRPr/>
          </a:p>
        </p:txBody>
      </p:sp>
      <p:pic>
        <p:nvPicPr>
          <p:cNvPr id="654" name="Google Shape;654;p26"/>
          <p:cNvPicPr preferRelativeResize="0"/>
          <p:nvPr/>
        </p:nvPicPr>
        <p:blipFill rotWithShape="1">
          <a:blip r:embed="rId6">
            <a:alphaModFix/>
          </a:blip>
          <a:srcRect t="3151"/>
          <a:stretch/>
        </p:blipFill>
        <p:spPr>
          <a:xfrm>
            <a:off x="6440611" y="3110581"/>
            <a:ext cx="4941764" cy="3137009"/>
          </a:xfrm>
          <a:prstGeom prst="rect">
            <a:avLst/>
          </a:prstGeom>
          <a:noFill/>
          <a:ln>
            <a:noFill/>
          </a:ln>
        </p:spPr>
      </p:pic>
      <p:sp>
        <p:nvSpPr>
          <p:cNvPr id="655" name="Google Shape;655;p26"/>
          <p:cNvSpPr txBox="1"/>
          <p:nvPr/>
        </p:nvSpPr>
        <p:spPr>
          <a:xfrm>
            <a:off x="4104637" y="6472416"/>
            <a:ext cx="353505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u="sng">
                <a:solidFill>
                  <a:srgbClr val="0070C0"/>
                </a:solidFill>
                <a:latin typeface="Arial"/>
                <a:ea typeface="Arial"/>
                <a:cs typeface="Arial"/>
                <a:sym typeface="Arial"/>
              </a:rPr>
              <a:t>Unpublished data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8"/>
          <p:cNvSpPr txBox="1">
            <a:spLocks noGrp="1"/>
          </p:cNvSpPr>
          <p:nvPr>
            <p:ph type="title"/>
          </p:nvPr>
        </p:nvSpPr>
        <p:spPr>
          <a:xfrm>
            <a:off x="1069181" y="77807"/>
            <a:ext cx="10086976" cy="1079460"/>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Further considerations about Brain Tissue: PFOS vs FOSA</a:t>
            </a:r>
            <a:br>
              <a:rPr lang="it-IT" sz="2400" i="1" u="sng">
                <a:solidFill>
                  <a:srgbClr val="FF0000"/>
                </a:solidFill>
                <a:latin typeface="Arial"/>
                <a:ea typeface="Arial"/>
                <a:cs typeface="Arial"/>
                <a:sym typeface="Arial"/>
              </a:rPr>
            </a:br>
            <a:endParaRPr sz="2800">
              <a:solidFill>
                <a:srgbClr val="FF0000"/>
              </a:solidFill>
              <a:latin typeface="Calibri"/>
              <a:ea typeface="Calibri"/>
              <a:cs typeface="Calibri"/>
              <a:sym typeface="Calibri"/>
            </a:endParaRPr>
          </a:p>
        </p:txBody>
      </p:sp>
      <p:sp>
        <p:nvSpPr>
          <p:cNvPr id="661" name="Google Shape;661;p28"/>
          <p:cNvSpPr txBox="1"/>
          <p:nvPr/>
        </p:nvSpPr>
        <p:spPr>
          <a:xfrm>
            <a:off x="542925" y="1183381"/>
            <a:ext cx="11125201" cy="1200329"/>
          </a:xfrm>
          <a:prstGeom prst="rect">
            <a:avLst/>
          </a:prstGeom>
          <a:blipFill rotWithShape="1">
            <a:blip r:embed="rId3">
              <a:alphaModFix/>
            </a:blip>
            <a:stretch>
              <a:fillRect l="-438" t="-2538" r="-493" b="-710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Arial"/>
                <a:ea typeface="Arial"/>
                <a:cs typeface="Arial"/>
                <a:sym typeface="Arial"/>
              </a:rPr>
              <a:t> </a:t>
            </a:r>
            <a:endParaRPr/>
          </a:p>
        </p:txBody>
      </p:sp>
      <p:grpSp>
        <p:nvGrpSpPr>
          <p:cNvPr id="662" name="Google Shape;662;p28"/>
          <p:cNvGrpSpPr/>
          <p:nvPr/>
        </p:nvGrpSpPr>
        <p:grpSpPr>
          <a:xfrm>
            <a:off x="1981200" y="2484460"/>
            <a:ext cx="8011344" cy="3979661"/>
            <a:chOff x="1981200" y="2484460"/>
            <a:chExt cx="8011344" cy="3979661"/>
          </a:xfrm>
        </p:grpSpPr>
        <p:pic>
          <p:nvPicPr>
            <p:cNvPr id="663" name="Google Shape;663;p28"/>
            <p:cNvPicPr preferRelativeResize="0"/>
            <p:nvPr/>
          </p:nvPicPr>
          <p:blipFill rotWithShape="1">
            <a:blip r:embed="rId4">
              <a:alphaModFix/>
            </a:blip>
            <a:srcRect/>
            <a:stretch/>
          </p:blipFill>
          <p:spPr>
            <a:xfrm>
              <a:off x="1981200" y="2484460"/>
              <a:ext cx="8011344" cy="3979661"/>
            </a:xfrm>
            <a:prstGeom prst="rect">
              <a:avLst/>
            </a:prstGeom>
            <a:noFill/>
            <a:ln>
              <a:noFill/>
            </a:ln>
          </p:spPr>
        </p:pic>
        <p:sp>
          <p:nvSpPr>
            <p:cNvPr id="664" name="Google Shape;664;p28"/>
            <p:cNvSpPr txBox="1"/>
            <p:nvPr/>
          </p:nvSpPr>
          <p:spPr>
            <a:xfrm>
              <a:off x="2571750" y="2559050"/>
              <a:ext cx="56515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a:solidFill>
                    <a:schemeClr val="dk1"/>
                  </a:solidFill>
                  <a:latin typeface="Arial"/>
                  <a:ea typeface="Arial"/>
                  <a:cs typeface="Arial"/>
                  <a:sym typeface="Arial"/>
                </a:rPr>
                <a:t>Odd</a:t>
              </a:r>
              <a:endParaRPr/>
            </a:p>
          </p:txBody>
        </p:sp>
        <p:sp>
          <p:nvSpPr>
            <p:cNvPr id="665" name="Google Shape;665;p28"/>
            <p:cNvSpPr txBox="1"/>
            <p:nvPr/>
          </p:nvSpPr>
          <p:spPr>
            <a:xfrm>
              <a:off x="2559050" y="2772139"/>
              <a:ext cx="56515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a:solidFill>
                    <a:schemeClr val="dk1"/>
                  </a:solidFill>
                  <a:latin typeface="Arial"/>
                  <a:ea typeface="Arial"/>
                  <a:cs typeface="Arial"/>
                  <a:sym typeface="Arial"/>
                </a:rPr>
                <a:t>Even</a:t>
              </a:r>
              <a:endParaRPr sz="1200">
                <a:solidFill>
                  <a:schemeClr val="dk1"/>
                </a:solidFill>
                <a:latin typeface="Arial"/>
                <a:ea typeface="Arial"/>
                <a:cs typeface="Arial"/>
                <a:sym typeface="Arial"/>
              </a:endParaRPr>
            </a:p>
          </p:txBody>
        </p:sp>
      </p:grpSp>
      <p:sp>
        <p:nvSpPr>
          <p:cNvPr id="666" name="Google Shape;666;p28"/>
          <p:cNvSpPr txBox="1"/>
          <p:nvPr/>
        </p:nvSpPr>
        <p:spPr>
          <a:xfrm>
            <a:off x="7984503" y="6457363"/>
            <a:ext cx="353505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400" u="sng">
                <a:solidFill>
                  <a:srgbClr val="0070C0"/>
                </a:solidFill>
                <a:latin typeface="Arial"/>
                <a:ea typeface="Arial"/>
                <a:cs typeface="Arial"/>
                <a:sym typeface="Arial"/>
              </a:rPr>
              <a:t>Unpublished data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9"/>
          <p:cNvSpPr txBox="1">
            <a:spLocks noGrp="1"/>
          </p:cNvSpPr>
          <p:nvPr>
            <p:ph type="title"/>
          </p:nvPr>
        </p:nvSpPr>
        <p:spPr>
          <a:xfrm>
            <a:off x="1069181" y="77807"/>
            <a:ext cx="10086976" cy="1531074"/>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CONCLUSIONS:</a:t>
            </a:r>
            <a:endParaRPr sz="2800">
              <a:solidFill>
                <a:srgbClr val="FF0000"/>
              </a:solidFill>
              <a:latin typeface="Calibri"/>
              <a:ea typeface="Calibri"/>
              <a:cs typeface="Calibri"/>
              <a:sym typeface="Calibri"/>
            </a:endParaRPr>
          </a:p>
        </p:txBody>
      </p:sp>
      <p:sp>
        <p:nvSpPr>
          <p:cNvPr id="672" name="Google Shape;672;p29"/>
          <p:cNvSpPr txBox="1"/>
          <p:nvPr/>
        </p:nvSpPr>
        <p:spPr>
          <a:xfrm>
            <a:off x="304533" y="907932"/>
            <a:ext cx="11616272" cy="500983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t-IT" sz="2400">
                <a:solidFill>
                  <a:schemeClr val="dk1"/>
                </a:solidFill>
                <a:latin typeface="Arial"/>
                <a:ea typeface="Arial"/>
                <a:cs typeface="Arial"/>
                <a:sym typeface="Arial"/>
              </a:rPr>
              <a:t>The results of this study point to the importance of monitoring contaminants in nonconventional biota.</a:t>
            </a:r>
            <a:endParaRPr/>
          </a:p>
          <a:p>
            <a:pPr marL="342900" marR="0" lvl="0" indent="-342900" algn="just" rtl="0">
              <a:lnSpc>
                <a:spcPct val="150000"/>
              </a:lnSpc>
              <a:spcBef>
                <a:spcPts val="0"/>
              </a:spcBef>
              <a:spcAft>
                <a:spcPts val="0"/>
              </a:spcAft>
              <a:buClr>
                <a:srgbClr val="FF0000"/>
              </a:buClr>
              <a:buSzPts val="2400"/>
              <a:buFont typeface="Noto Sans Symbols"/>
              <a:buChar char="⮚"/>
            </a:pPr>
            <a:r>
              <a:rPr lang="it-IT" sz="2400">
                <a:solidFill>
                  <a:schemeClr val="dk1"/>
                </a:solidFill>
                <a:latin typeface="Arial"/>
                <a:ea typeface="Arial"/>
                <a:cs typeface="Arial"/>
                <a:sym typeface="Arial"/>
              </a:rPr>
              <a:t>Monitoring persistent and new-generation contaminants plays a priority role: the Mediterranean is a HOTSPOT for both contamination and biodiversity.</a:t>
            </a:r>
            <a:endParaRPr/>
          </a:p>
          <a:p>
            <a:pPr marL="342900" marR="0" lvl="0" indent="-342900" algn="just" rtl="0">
              <a:lnSpc>
                <a:spcPct val="150000"/>
              </a:lnSpc>
              <a:spcBef>
                <a:spcPts val="0"/>
              </a:spcBef>
              <a:spcAft>
                <a:spcPts val="0"/>
              </a:spcAft>
              <a:buClr>
                <a:srgbClr val="FF0000"/>
              </a:buClr>
              <a:buSzPts val="2400"/>
              <a:buFont typeface="Noto Sans Symbols"/>
              <a:buChar char="⮚"/>
            </a:pPr>
            <a:r>
              <a:rPr lang="it-IT" sz="2400">
                <a:solidFill>
                  <a:schemeClr val="dk1"/>
                </a:solidFill>
                <a:latin typeface="Arial"/>
                <a:ea typeface="Arial"/>
                <a:cs typeface="Arial"/>
                <a:sym typeface="Arial"/>
              </a:rPr>
              <a:t>Marine mammals in Tyrrhenian sea are contaminated by PFAS</a:t>
            </a:r>
            <a:endParaRPr/>
          </a:p>
          <a:p>
            <a:pPr marL="342900" marR="0" lvl="0" indent="-342900" algn="just" rtl="0">
              <a:lnSpc>
                <a:spcPct val="150000"/>
              </a:lnSpc>
              <a:spcBef>
                <a:spcPts val="0"/>
              </a:spcBef>
              <a:spcAft>
                <a:spcPts val="0"/>
              </a:spcAft>
              <a:buClr>
                <a:srgbClr val="FF0000"/>
              </a:buClr>
              <a:buSzPts val="2400"/>
              <a:buFont typeface="Noto Sans Symbols"/>
              <a:buChar char="⮚"/>
            </a:pPr>
            <a:r>
              <a:rPr lang="it-IT" sz="2400">
                <a:solidFill>
                  <a:schemeClr val="dk1"/>
                </a:solidFill>
                <a:latin typeface="Arial"/>
                <a:ea typeface="Arial"/>
                <a:cs typeface="Arial"/>
                <a:sym typeface="Arial"/>
              </a:rPr>
              <a:t>Role of the ecology of the marine organisms in PFAS contamination or/and different capacity in PFAS-precursors metabolisation</a:t>
            </a:r>
            <a:endParaRPr sz="2400">
              <a:solidFill>
                <a:schemeClr val="dk1"/>
              </a:solidFill>
              <a:latin typeface="Arial"/>
              <a:ea typeface="Arial"/>
              <a:cs typeface="Arial"/>
              <a:sym typeface="Arial"/>
            </a:endParaRPr>
          </a:p>
          <a:p>
            <a:pPr marL="342900" marR="0" lvl="0" indent="-342900" algn="just" rtl="0">
              <a:lnSpc>
                <a:spcPct val="150000"/>
              </a:lnSpc>
              <a:spcBef>
                <a:spcPts val="0"/>
              </a:spcBef>
              <a:spcAft>
                <a:spcPts val="0"/>
              </a:spcAft>
              <a:buClr>
                <a:srgbClr val="FF0000"/>
              </a:buClr>
              <a:buSzPts val="2400"/>
              <a:buFont typeface="Noto Sans Symbols"/>
              <a:buChar char="⮚"/>
            </a:pPr>
            <a:r>
              <a:rPr lang="it-IT" sz="2400">
                <a:solidFill>
                  <a:schemeClr val="dk1"/>
                </a:solidFill>
                <a:latin typeface="Arial"/>
                <a:ea typeface="Arial"/>
                <a:cs typeface="Arial"/>
                <a:sym typeface="Arial"/>
              </a:rPr>
              <a:t>In dolphin, uptake of PFAA-precursors and biotransformation to PFAA (partial bioaccumulation of some PFAS-precursors)</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2"/>
                                        </p:tgtEl>
                                      </p:cBhvr>
                                    </p:animEffect>
                                    <p:set>
                                      <p:cBhvr>
                                        <p:cTn id="7" dur="1" fill="hold">
                                          <p:stCondLst>
                                            <p:cond delay="500"/>
                                          </p:stCondLst>
                                        </p:cTn>
                                        <p:tgtEl>
                                          <p:spTgt spid="6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
          <p:cNvSpPr txBox="1">
            <a:spLocks noGrp="1"/>
          </p:cNvSpPr>
          <p:nvPr>
            <p:ph type="title"/>
          </p:nvPr>
        </p:nvSpPr>
        <p:spPr>
          <a:xfrm>
            <a:off x="1069181" y="77806"/>
            <a:ext cx="10086976" cy="1289847"/>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3600"/>
              <a:buNone/>
            </a:pPr>
            <a:r>
              <a:rPr lang="it-IT" sz="3600">
                <a:solidFill>
                  <a:srgbClr val="FF0000"/>
                </a:solidFill>
                <a:latin typeface="Calibri"/>
                <a:ea typeface="Calibri"/>
                <a:cs typeface="Calibri"/>
                <a:sym typeface="Calibri"/>
              </a:rPr>
              <a:t>Descriptors under the </a:t>
            </a:r>
            <a:br>
              <a:rPr lang="it-IT" sz="3600">
                <a:solidFill>
                  <a:srgbClr val="FF0000"/>
                </a:solidFill>
                <a:latin typeface="Calibri"/>
                <a:ea typeface="Calibri"/>
                <a:cs typeface="Calibri"/>
                <a:sym typeface="Calibri"/>
              </a:rPr>
            </a:br>
            <a:r>
              <a:rPr lang="it-IT" sz="3600">
                <a:solidFill>
                  <a:srgbClr val="FF0000"/>
                </a:solidFill>
                <a:latin typeface="Calibri"/>
                <a:ea typeface="Calibri"/>
                <a:cs typeface="Calibri"/>
                <a:sym typeface="Calibri"/>
              </a:rPr>
              <a:t>Marine Strategy Framework Directive</a:t>
            </a:r>
            <a:endParaRPr sz="3600">
              <a:solidFill>
                <a:srgbClr val="FF0000"/>
              </a:solidFill>
              <a:latin typeface="Calibri"/>
              <a:ea typeface="Calibri"/>
              <a:cs typeface="Calibri"/>
              <a:sym typeface="Calibri"/>
            </a:endParaRPr>
          </a:p>
        </p:txBody>
      </p:sp>
      <p:pic>
        <p:nvPicPr>
          <p:cNvPr id="410" name="Google Shape;410;p3"/>
          <p:cNvPicPr preferRelativeResize="0"/>
          <p:nvPr/>
        </p:nvPicPr>
        <p:blipFill rotWithShape="1">
          <a:blip r:embed="rId3">
            <a:alphaModFix/>
          </a:blip>
          <a:srcRect/>
          <a:stretch/>
        </p:blipFill>
        <p:spPr>
          <a:xfrm>
            <a:off x="966787" y="1835392"/>
            <a:ext cx="10086976" cy="4533309"/>
          </a:xfrm>
          <a:prstGeom prst="rect">
            <a:avLst/>
          </a:prstGeom>
          <a:noFill/>
          <a:ln>
            <a:noFill/>
          </a:ln>
        </p:spPr>
      </p:pic>
      <p:sp>
        <p:nvSpPr>
          <p:cNvPr id="411" name="Google Shape;411;p3"/>
          <p:cNvSpPr txBox="1"/>
          <p:nvPr/>
        </p:nvSpPr>
        <p:spPr>
          <a:xfrm>
            <a:off x="371475" y="6501110"/>
            <a:ext cx="1144905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https://www.copernicus.eu/en/news/news/observer-copernicus-marine-service-supports-implementation-marine-strategy-framework</a:t>
            </a:r>
            <a:endParaRPr sz="10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it-IT" sz="1000" b="0" i="0" u="none" strike="noStrike" cap="none">
                <a:solidFill>
                  <a:schemeClr val="dk1"/>
                </a:solidFill>
                <a:latin typeface="Arial"/>
                <a:ea typeface="Arial"/>
                <a:cs typeface="Arial"/>
                <a:sym typeface="Arial"/>
              </a:rPr>
              <a:t>C. Mancusi, Ph.D Thesis, UniSi, 2024</a:t>
            </a:r>
            <a:endParaRPr/>
          </a:p>
        </p:txBody>
      </p:sp>
      <p:pic>
        <p:nvPicPr>
          <p:cNvPr id="412" name="Google Shape;412;p3"/>
          <p:cNvPicPr preferRelativeResize="0"/>
          <p:nvPr/>
        </p:nvPicPr>
        <p:blipFill rotWithShape="1">
          <a:blip r:embed="rId3">
            <a:alphaModFix/>
          </a:blip>
          <a:srcRect l="76062" b="33120"/>
          <a:stretch/>
        </p:blipFill>
        <p:spPr>
          <a:xfrm>
            <a:off x="8667750" y="1835392"/>
            <a:ext cx="2414588" cy="3031883"/>
          </a:xfrm>
          <a:prstGeom prst="rect">
            <a:avLst/>
          </a:prstGeom>
          <a:noFill/>
          <a:ln>
            <a:noFill/>
          </a:ln>
        </p:spPr>
      </p:pic>
      <p:pic>
        <p:nvPicPr>
          <p:cNvPr id="413" name="Google Shape;413;p3"/>
          <p:cNvPicPr preferRelativeResize="0"/>
          <p:nvPr/>
        </p:nvPicPr>
        <p:blipFill rotWithShape="1">
          <a:blip r:embed="rId3">
            <a:alphaModFix/>
          </a:blip>
          <a:srcRect r="75118" b="65897"/>
          <a:stretch/>
        </p:blipFill>
        <p:spPr>
          <a:xfrm>
            <a:off x="938212" y="1835392"/>
            <a:ext cx="2509838" cy="1545983"/>
          </a:xfrm>
          <a:prstGeom prst="rect">
            <a:avLst/>
          </a:prstGeom>
          <a:noFill/>
          <a:ln>
            <a:noFill/>
          </a:ln>
        </p:spPr>
      </p:pic>
      <p:grpSp>
        <p:nvGrpSpPr>
          <p:cNvPr id="414" name="Google Shape;414;p3"/>
          <p:cNvGrpSpPr/>
          <p:nvPr/>
        </p:nvGrpSpPr>
        <p:grpSpPr>
          <a:xfrm>
            <a:off x="3597799" y="1539296"/>
            <a:ext cx="4998245" cy="2864570"/>
            <a:chOff x="2959624" y="3825296"/>
            <a:chExt cx="4998245" cy="2864570"/>
          </a:xfrm>
        </p:grpSpPr>
        <p:sp>
          <p:nvSpPr>
            <p:cNvPr id="415" name="Google Shape;415;p3"/>
            <p:cNvSpPr/>
            <p:nvPr/>
          </p:nvSpPr>
          <p:spPr>
            <a:xfrm>
              <a:off x="4633035" y="3825296"/>
              <a:ext cx="1838325" cy="525401"/>
            </a:xfrm>
            <a:prstGeom prst="rect">
              <a:avLst/>
            </a:prstGeom>
            <a:gradFill>
              <a:gsLst>
                <a:gs pos="0">
                  <a:srgbClr val="E0FFF4"/>
                </a:gs>
                <a:gs pos="100000">
                  <a:srgbClr val="90FFDA"/>
                </a:gs>
              </a:gsLst>
              <a:lin ang="5400000" scaled="0"/>
            </a:gradFill>
            <a:ln w="9525" cap="sq" cmpd="sng">
              <a:solidFill>
                <a:srgbClr val="00CC98"/>
              </a:solidFill>
              <a:prstDash val="solid"/>
              <a:miter lim="800000"/>
              <a:headEnd type="none" w="sm" len="sm"/>
              <a:tailEnd type="none" w="sm" len="sm"/>
            </a:ln>
            <a:effectLst>
              <a:outerShdw dist="20160" dir="5400000" algn="ctr" rotWithShape="0">
                <a:srgbClr val="000000">
                  <a:alpha val="38039"/>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1400" b="1" i="1" u="sng" strike="noStrike" cap="none">
                  <a:solidFill>
                    <a:srgbClr val="FF0000"/>
                  </a:solidFill>
                  <a:latin typeface="Arial"/>
                  <a:ea typeface="Arial"/>
                  <a:cs typeface="Arial"/>
                  <a:sym typeface="Arial"/>
                </a:rPr>
                <a:t>Reptiles and Marine Mammals </a:t>
              </a:r>
              <a:endParaRPr/>
            </a:p>
          </p:txBody>
        </p:sp>
        <p:grpSp>
          <p:nvGrpSpPr>
            <p:cNvPr id="416" name="Google Shape;416;p3"/>
            <p:cNvGrpSpPr/>
            <p:nvPr/>
          </p:nvGrpSpPr>
          <p:grpSpPr>
            <a:xfrm>
              <a:off x="2959624" y="3945504"/>
              <a:ext cx="4998245" cy="2744362"/>
              <a:chOff x="191107" y="1841697"/>
              <a:chExt cx="8952893" cy="4872841"/>
            </a:xfrm>
          </p:grpSpPr>
          <p:pic>
            <p:nvPicPr>
              <p:cNvPr id="417" name="Google Shape;417;p3"/>
              <p:cNvPicPr preferRelativeResize="0"/>
              <p:nvPr/>
            </p:nvPicPr>
            <p:blipFill rotWithShape="1">
              <a:blip r:embed="rId5">
                <a:alphaModFix/>
              </a:blip>
              <a:srcRect/>
              <a:stretch/>
            </p:blipFill>
            <p:spPr>
              <a:xfrm>
                <a:off x="3911598" y="5095128"/>
                <a:ext cx="2160587" cy="1619410"/>
              </a:xfrm>
              <a:prstGeom prst="rect">
                <a:avLst/>
              </a:prstGeom>
              <a:noFill/>
              <a:ln>
                <a:noFill/>
              </a:ln>
            </p:spPr>
          </p:pic>
          <p:pic>
            <p:nvPicPr>
              <p:cNvPr id="418" name="Google Shape;418;p3"/>
              <p:cNvPicPr preferRelativeResize="0"/>
              <p:nvPr/>
            </p:nvPicPr>
            <p:blipFill rotWithShape="1">
              <a:blip r:embed="rId6">
                <a:alphaModFix/>
              </a:blip>
              <a:srcRect/>
              <a:stretch/>
            </p:blipFill>
            <p:spPr>
              <a:xfrm>
                <a:off x="191107" y="1896268"/>
                <a:ext cx="2286481" cy="1350833"/>
              </a:xfrm>
              <a:prstGeom prst="rect">
                <a:avLst/>
              </a:prstGeom>
              <a:noFill/>
              <a:ln>
                <a:noFill/>
              </a:ln>
            </p:spPr>
          </p:pic>
          <p:pic>
            <p:nvPicPr>
              <p:cNvPr id="419" name="Google Shape;419;p3"/>
              <p:cNvPicPr preferRelativeResize="0"/>
              <p:nvPr/>
            </p:nvPicPr>
            <p:blipFill rotWithShape="1">
              <a:blip r:embed="rId7">
                <a:alphaModFix/>
              </a:blip>
              <a:srcRect/>
              <a:stretch/>
            </p:blipFill>
            <p:spPr>
              <a:xfrm>
                <a:off x="6766728" y="1841697"/>
                <a:ext cx="2377272" cy="1193603"/>
              </a:xfrm>
              <a:prstGeom prst="rect">
                <a:avLst/>
              </a:prstGeom>
              <a:noFill/>
              <a:ln>
                <a:noFill/>
              </a:ln>
            </p:spPr>
          </p:pic>
          <p:sp>
            <p:nvSpPr>
              <p:cNvPr id="420" name="Google Shape;420;p3"/>
              <p:cNvSpPr/>
              <p:nvPr/>
            </p:nvSpPr>
            <p:spPr>
              <a:xfrm rot="2109690" flipH="1">
                <a:off x="2592936" y="2837536"/>
                <a:ext cx="1104978" cy="533370"/>
              </a:xfrm>
              <a:prstGeom prst="stripedRightArrow">
                <a:avLst>
                  <a:gd name="adj1" fmla="val 50000"/>
                  <a:gd name="adj2" fmla="val 50000"/>
                </a:avLst>
              </a:prstGeom>
              <a:solidFill>
                <a:srgbClr val="B3BAD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Times New Roman"/>
                  <a:ea typeface="Times New Roman"/>
                  <a:cs typeface="Times New Roman"/>
                  <a:sym typeface="Times New Roman"/>
                </a:endParaRPr>
              </a:p>
            </p:txBody>
          </p:sp>
          <p:sp>
            <p:nvSpPr>
              <p:cNvPr id="421" name="Google Shape;421;p3"/>
              <p:cNvSpPr/>
              <p:nvPr/>
            </p:nvSpPr>
            <p:spPr>
              <a:xfrm rot="8414275" flipH="1">
                <a:off x="5938706" y="2784360"/>
                <a:ext cx="1104979" cy="533369"/>
              </a:xfrm>
              <a:prstGeom prst="stripedRightArrow">
                <a:avLst>
                  <a:gd name="adj1" fmla="val 50000"/>
                  <a:gd name="adj2" fmla="val 50000"/>
                </a:avLst>
              </a:prstGeom>
              <a:solidFill>
                <a:srgbClr val="B3BAD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Times New Roman"/>
                  <a:ea typeface="Times New Roman"/>
                  <a:cs typeface="Times New Roman"/>
                  <a:sym typeface="Times New Roman"/>
                </a:endParaRPr>
              </a:p>
            </p:txBody>
          </p:sp>
          <p:sp>
            <p:nvSpPr>
              <p:cNvPr id="422" name="Google Shape;422;p3"/>
              <p:cNvSpPr/>
              <p:nvPr/>
            </p:nvSpPr>
            <p:spPr>
              <a:xfrm rot="-5400000" flipH="1">
                <a:off x="4272405" y="4462107"/>
                <a:ext cx="1103801" cy="532788"/>
              </a:xfrm>
              <a:prstGeom prst="stripedRightArrow">
                <a:avLst>
                  <a:gd name="adj1" fmla="val 50000"/>
                  <a:gd name="adj2" fmla="val 50000"/>
                </a:avLst>
              </a:prstGeom>
              <a:solidFill>
                <a:srgbClr val="B3BAD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dk1"/>
                  </a:solidFill>
                  <a:latin typeface="Times New Roman"/>
                  <a:ea typeface="Times New Roman"/>
                  <a:cs typeface="Times New Roman"/>
                  <a:sym typeface="Times New Roman"/>
                </a:endParaRPr>
              </a:p>
            </p:txBody>
          </p:sp>
        </p:grpSp>
        <p:sp>
          <p:nvSpPr>
            <p:cNvPr id="423" name="Google Shape;423;p3"/>
            <p:cNvSpPr txBox="1"/>
            <p:nvPr/>
          </p:nvSpPr>
          <p:spPr>
            <a:xfrm>
              <a:off x="4711491" y="4886276"/>
              <a:ext cx="1620121" cy="309958"/>
            </a:xfrm>
            <a:prstGeom prst="rect">
              <a:avLst/>
            </a:prstGeom>
            <a:gradFill>
              <a:gsLst>
                <a:gs pos="0">
                  <a:srgbClr val="E0FFF4"/>
                </a:gs>
                <a:gs pos="100000">
                  <a:srgbClr val="90FFDA"/>
                </a:gs>
              </a:gsLst>
              <a:lin ang="5400000" scaled="0"/>
            </a:gradFill>
            <a:ln w="9525" cap="sq" cmpd="sng">
              <a:solidFill>
                <a:srgbClr val="00CC98"/>
              </a:solidFill>
              <a:prstDash val="solid"/>
              <a:miter lim="800000"/>
              <a:headEnd type="none" w="sm" len="sm"/>
              <a:tailEnd type="none" w="sm" len="sm"/>
            </a:ln>
            <a:effectLst>
              <a:outerShdw dist="20160" dir="5400000" algn="ctr" rotWithShape="0">
                <a:srgbClr val="000000">
                  <a:alpha val="38039"/>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1400" b="1" i="1" u="sng" strike="noStrike" cap="none">
                  <a:solidFill>
                    <a:srgbClr val="FF0000"/>
                  </a:solidFill>
                  <a:latin typeface="Arial"/>
                  <a:ea typeface="Arial"/>
                  <a:cs typeface="Arial"/>
                  <a:sym typeface="Arial"/>
                </a:rPr>
                <a:t>Pelagic habitats</a:t>
              </a:r>
              <a:endParaRPr sz="1400" b="1" i="1" u="sng" strike="noStrike" cap="none">
                <a:solidFill>
                  <a:srgbClr val="FF0000"/>
                </a:solidFill>
                <a:latin typeface="Arial"/>
                <a:ea typeface="Arial"/>
                <a:cs typeface="Arial"/>
                <a:sym typeface="Arial"/>
              </a:endParaRPr>
            </a:p>
          </p:txBody>
        </p:sp>
      </p:grpSp>
      <p:pic>
        <p:nvPicPr>
          <p:cNvPr id="424" name="Google Shape;424;p3"/>
          <p:cNvPicPr preferRelativeResize="0"/>
          <p:nvPr/>
        </p:nvPicPr>
        <p:blipFill rotWithShape="1">
          <a:blip r:embed="rId8">
            <a:alphaModFix/>
          </a:blip>
          <a:srcRect/>
          <a:stretch/>
        </p:blipFill>
        <p:spPr>
          <a:xfrm rot="-2186385">
            <a:off x="5095962" y="4738576"/>
            <a:ext cx="2878138" cy="90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0"/>
                                        </p:tgtEl>
                                      </p:cBhvr>
                                    </p:animEffect>
                                    <p:set>
                                      <p:cBhvr>
                                        <p:cTn id="7" dur="1" fill="hold">
                                          <p:stCondLst>
                                            <p:cond delay="500"/>
                                          </p:stCondLst>
                                        </p:cTn>
                                        <p:tgtEl>
                                          <p:spTgt spid="4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500"/>
                                        <p:tgtEl>
                                          <p:spTgt spid="413"/>
                                        </p:tgtEl>
                                      </p:cBhvr>
                                    </p:animEffect>
                                  </p:childTnLst>
                                </p:cTn>
                              </p:par>
                              <p:par>
                                <p:cTn id="13" presetID="10" presetClass="entr" presetSubtype="0" fill="hold" nodeType="withEffect">
                                  <p:stCondLst>
                                    <p:cond delay="0"/>
                                  </p:stCondLst>
                                  <p:childTnLst>
                                    <p:set>
                                      <p:cBhvr>
                                        <p:cTn id="14" dur="1" fill="hold">
                                          <p:stCondLst>
                                            <p:cond delay="0"/>
                                          </p:stCondLst>
                                        </p:cTn>
                                        <p:tgtEl>
                                          <p:spTgt spid="414"/>
                                        </p:tgtEl>
                                        <p:attrNameLst>
                                          <p:attrName>style.visibility</p:attrName>
                                        </p:attrNameLst>
                                      </p:cBhvr>
                                      <p:to>
                                        <p:strVal val="visible"/>
                                      </p:to>
                                    </p:set>
                                    <p:animEffect transition="in" filter="fade">
                                      <p:cBhvr>
                                        <p:cTn id="15" dur="500"/>
                                        <p:tgtEl>
                                          <p:spTgt spid="414"/>
                                        </p:tgtEl>
                                      </p:cBhvr>
                                    </p:animEffect>
                                  </p:childTnLst>
                                </p:cTn>
                              </p:par>
                              <p:par>
                                <p:cTn id="16" presetID="10" presetClass="entr" presetSubtype="0" fill="hold" nodeType="withEffect">
                                  <p:stCondLst>
                                    <p:cond delay="0"/>
                                  </p:stCondLst>
                                  <p:childTnLst>
                                    <p:set>
                                      <p:cBhvr>
                                        <p:cTn id="17" dur="1" fill="hold">
                                          <p:stCondLst>
                                            <p:cond delay="0"/>
                                          </p:stCondLst>
                                        </p:cTn>
                                        <p:tgtEl>
                                          <p:spTgt spid="412"/>
                                        </p:tgtEl>
                                        <p:attrNameLst>
                                          <p:attrName>style.visibility</p:attrName>
                                        </p:attrNameLst>
                                      </p:cBhvr>
                                      <p:to>
                                        <p:strVal val="visible"/>
                                      </p:to>
                                    </p:set>
                                    <p:animEffect transition="in" filter="fade">
                                      <p:cBhvr>
                                        <p:cTn id="18" dur="500"/>
                                        <p:tgtEl>
                                          <p:spTgt spid="412"/>
                                        </p:tgtEl>
                                      </p:cBhvr>
                                    </p:animEffect>
                                  </p:childTnLst>
                                </p:cTn>
                              </p:par>
                              <p:par>
                                <p:cTn id="19" presetID="10" presetClass="entr" presetSubtype="0" fill="hold" nodeType="withEffect">
                                  <p:stCondLst>
                                    <p:cond delay="0"/>
                                  </p:stCondLst>
                                  <p:childTnLst>
                                    <p:set>
                                      <p:cBhvr>
                                        <p:cTn id="20" dur="1" fill="hold">
                                          <p:stCondLst>
                                            <p:cond delay="0"/>
                                          </p:stCondLst>
                                        </p:cTn>
                                        <p:tgtEl>
                                          <p:spTgt spid="424"/>
                                        </p:tgtEl>
                                        <p:attrNameLst>
                                          <p:attrName>style.visibility</p:attrName>
                                        </p:attrNameLst>
                                      </p:cBhvr>
                                      <p:to>
                                        <p:strVal val="visible"/>
                                      </p:to>
                                    </p:set>
                                    <p:animEffect transition="in" filter="fade">
                                      <p:cBhvr>
                                        <p:cTn id="21"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
          <p:cNvSpPr txBox="1">
            <a:spLocks noGrp="1"/>
          </p:cNvSpPr>
          <p:nvPr>
            <p:ph type="title"/>
          </p:nvPr>
        </p:nvSpPr>
        <p:spPr>
          <a:xfrm>
            <a:off x="1069181" y="77806"/>
            <a:ext cx="10086976" cy="1289847"/>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3600"/>
              <a:buNone/>
            </a:pPr>
            <a:r>
              <a:rPr lang="it-IT" sz="3600">
                <a:solidFill>
                  <a:srgbClr val="FF0000"/>
                </a:solidFill>
                <a:latin typeface="Calibri"/>
                <a:ea typeface="Calibri"/>
                <a:cs typeface="Calibri"/>
                <a:sym typeface="Calibri"/>
              </a:rPr>
              <a:t>TARGET</a:t>
            </a:r>
            <a:endParaRPr sz="3600">
              <a:solidFill>
                <a:srgbClr val="FF0000"/>
              </a:solidFill>
              <a:latin typeface="Calibri"/>
              <a:ea typeface="Calibri"/>
              <a:cs typeface="Calibri"/>
              <a:sym typeface="Calibri"/>
            </a:endParaRPr>
          </a:p>
        </p:txBody>
      </p:sp>
      <p:sp>
        <p:nvSpPr>
          <p:cNvPr id="430" name="Google Shape;430;p4"/>
          <p:cNvSpPr txBox="1"/>
          <p:nvPr/>
        </p:nvSpPr>
        <p:spPr>
          <a:xfrm>
            <a:off x="371475" y="6501110"/>
            <a:ext cx="1144905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chemeClr val="dk1"/>
                </a:solidFill>
                <a:latin typeface="Arial"/>
                <a:ea typeface="Arial"/>
                <a:cs typeface="Arial"/>
                <a:sym typeface="Arial"/>
              </a:rPr>
              <a:t>C. Mancusi, Ph.D Thesis, UniSi, 2024</a:t>
            </a:r>
            <a:endParaRPr/>
          </a:p>
        </p:txBody>
      </p:sp>
      <p:sp>
        <p:nvSpPr>
          <p:cNvPr id="431" name="Google Shape;431;p4"/>
          <p:cNvSpPr txBox="1"/>
          <p:nvPr/>
        </p:nvSpPr>
        <p:spPr>
          <a:xfrm>
            <a:off x="371475" y="1083289"/>
            <a:ext cx="11449050" cy="4830169"/>
          </a:xfrm>
          <a:prstGeom prst="rect">
            <a:avLst/>
          </a:prstGeom>
          <a:gradFill>
            <a:gsLst>
              <a:gs pos="0">
                <a:srgbClr val="E0FFF4"/>
              </a:gs>
              <a:gs pos="100000">
                <a:srgbClr val="90FFDA"/>
              </a:gs>
            </a:gsLst>
            <a:lin ang="5400000" scaled="0"/>
          </a:gradFill>
          <a:ln w="9525" cap="sq" cmpd="sng">
            <a:solidFill>
              <a:srgbClr val="00CC98"/>
            </a:solidFill>
            <a:prstDash val="solid"/>
            <a:miter lim="800000"/>
            <a:headEnd type="none" w="sm" len="sm"/>
            <a:tailEnd type="none" w="sm" len="sm"/>
          </a:ln>
          <a:effectLst>
            <a:outerShdw dist="20160" dir="5400000" algn="ctr" rotWithShape="0">
              <a:srgbClr val="000000">
                <a:alpha val="38039"/>
              </a:srgbClr>
            </a:outerShdw>
          </a:effectLst>
        </p:spPr>
        <p:txBody>
          <a:bodyPr spcFirstLastPara="1" wrap="square" lIns="90000" tIns="46800" rIns="90000" bIns="46800" anchor="t" anchorCtr="0">
            <a:spAutoFit/>
          </a:bodyPr>
          <a:lstStyle/>
          <a:p>
            <a:pPr marL="0" marR="0" lvl="0" indent="0" algn="just" rtl="0">
              <a:lnSpc>
                <a:spcPct val="150000"/>
              </a:lnSpc>
              <a:spcBef>
                <a:spcPts val="0"/>
              </a:spcBef>
              <a:spcAft>
                <a:spcPts val="0"/>
              </a:spcAft>
              <a:buNone/>
            </a:pPr>
            <a:r>
              <a:rPr lang="it-IT" sz="2000" b="0" i="0" u="none" strike="noStrike" cap="none">
                <a:solidFill>
                  <a:srgbClr val="000000"/>
                </a:solidFill>
                <a:latin typeface="Calibri"/>
                <a:ea typeface="Calibri"/>
                <a:cs typeface="Calibri"/>
                <a:sym typeface="Calibri"/>
              </a:rPr>
              <a:t>Contribute to expanding the baseline knowledge to adapt the criteria and indicators for achieving Good Environmental Status (GES) as required by the Marine Strategy Framework Directive (2008/56/EC).</a:t>
            </a:r>
            <a:endParaRPr/>
          </a:p>
          <a:p>
            <a:pPr marL="0" marR="0" lvl="0" indent="0" algn="just" rtl="0">
              <a:lnSpc>
                <a:spcPct val="150000"/>
              </a:lnSpc>
              <a:spcBef>
                <a:spcPts val="1250"/>
              </a:spcBef>
              <a:spcAft>
                <a:spcPts val="0"/>
              </a:spcAft>
              <a:buNone/>
            </a:pPr>
            <a:endParaRPr sz="2000" b="0" i="0" u="none" strike="noStrike" cap="none">
              <a:solidFill>
                <a:srgbClr val="000000"/>
              </a:solidFill>
              <a:latin typeface="Calibri"/>
              <a:ea typeface="Calibri"/>
              <a:cs typeface="Calibri"/>
              <a:sym typeface="Calibri"/>
            </a:endParaRPr>
          </a:p>
          <a:p>
            <a:pPr marL="342900" marR="0" lvl="0" indent="-342900" algn="just" rtl="0">
              <a:lnSpc>
                <a:spcPct val="150000"/>
              </a:lnSpc>
              <a:spcBef>
                <a:spcPts val="0"/>
              </a:spcBef>
              <a:spcAft>
                <a:spcPts val="0"/>
              </a:spcAft>
              <a:buClr>
                <a:srgbClr val="FF0000"/>
              </a:buClr>
              <a:buSzPts val="2000"/>
              <a:buFont typeface="Noto Sans Symbols"/>
              <a:buChar char="⮚"/>
            </a:pPr>
            <a:r>
              <a:rPr lang="it-IT" sz="2000" b="0" i="1" u="none" strike="noStrike" cap="none">
                <a:solidFill>
                  <a:srgbClr val="FF0000"/>
                </a:solidFill>
                <a:latin typeface="Calibri"/>
                <a:ea typeface="Calibri"/>
                <a:cs typeface="Calibri"/>
                <a:sym typeface="Calibri"/>
              </a:rPr>
              <a:t>Increase monitoring and survey activities for the Regional Environmental Protection Agencies (ARPA) and the National System for Environmental Protection (SNPA)</a:t>
            </a:r>
            <a:endParaRPr/>
          </a:p>
          <a:p>
            <a:pPr marL="342900" marR="0" lvl="0" indent="-342900" algn="just" rtl="0">
              <a:lnSpc>
                <a:spcPct val="150000"/>
              </a:lnSpc>
              <a:spcBef>
                <a:spcPts val="0"/>
              </a:spcBef>
              <a:spcAft>
                <a:spcPts val="0"/>
              </a:spcAft>
              <a:buClr>
                <a:srgbClr val="FF0000"/>
              </a:buClr>
              <a:buSzPts val="2000"/>
              <a:buFont typeface="Noto Sans Symbols"/>
              <a:buChar char="⮚"/>
            </a:pPr>
            <a:r>
              <a:rPr lang="it-IT" sz="2000" b="0" i="1" u="none" strike="noStrike" cap="none">
                <a:solidFill>
                  <a:srgbClr val="FF0000"/>
                </a:solidFill>
                <a:latin typeface="Calibri"/>
                <a:ea typeface="Calibri"/>
                <a:cs typeface="Calibri"/>
                <a:sym typeface="Calibri"/>
              </a:rPr>
              <a:t>Provide further knowledge elements regarding descriptors 1, 4, 8, 9, and 10 (BIODIVERSITY-DIET-CONTAMINATION):</a:t>
            </a:r>
            <a:endParaRPr/>
          </a:p>
          <a:p>
            <a:pPr marL="342900" marR="0" lvl="0" indent="-342900" algn="just" rtl="0">
              <a:lnSpc>
                <a:spcPct val="150000"/>
              </a:lnSpc>
              <a:spcBef>
                <a:spcPts val="0"/>
              </a:spcBef>
              <a:spcAft>
                <a:spcPts val="0"/>
              </a:spcAft>
              <a:buClr>
                <a:srgbClr val="FF0000"/>
              </a:buClr>
              <a:buSzPts val="2000"/>
              <a:buFont typeface="Noto Sans Symbols"/>
              <a:buChar char="⮚"/>
            </a:pPr>
            <a:r>
              <a:rPr lang="it-IT" sz="2000" b="0" i="1" u="none" strike="noStrike" cap="none">
                <a:solidFill>
                  <a:srgbClr val="FF0000"/>
                </a:solidFill>
                <a:latin typeface="Calibri"/>
                <a:ea typeface="Calibri"/>
                <a:cs typeface="Calibri"/>
                <a:sym typeface="Calibri"/>
              </a:rPr>
              <a:t>Monitor stranded and bycaught cetaceans, sea turtles, and elasmobranchs (descriptor 1)</a:t>
            </a:r>
            <a:endParaRPr/>
          </a:p>
          <a:p>
            <a:pPr marL="342900" marR="0" lvl="0" indent="-342900" algn="just" rtl="0">
              <a:lnSpc>
                <a:spcPct val="150000"/>
              </a:lnSpc>
              <a:spcBef>
                <a:spcPts val="0"/>
              </a:spcBef>
              <a:spcAft>
                <a:spcPts val="0"/>
              </a:spcAft>
              <a:buClr>
                <a:srgbClr val="FF0000"/>
              </a:buClr>
              <a:buSzPts val="2000"/>
              <a:buFont typeface="Noto Sans Symbols"/>
              <a:buChar char="⮚"/>
            </a:pPr>
            <a:r>
              <a:rPr lang="it-IT" sz="2000" b="0" i="1" u="none" strike="noStrike" cap="none">
                <a:solidFill>
                  <a:srgbClr val="FF0000"/>
                </a:solidFill>
                <a:latin typeface="Calibri"/>
                <a:ea typeface="Calibri"/>
                <a:cs typeface="Calibri"/>
                <a:sym typeface="Calibri"/>
              </a:rPr>
              <a:t>Study the diet of recovered specimens (descriptor 4)</a:t>
            </a:r>
            <a:endParaRPr/>
          </a:p>
          <a:p>
            <a:pPr marL="342900" marR="0" lvl="0" indent="-342900" algn="just" rtl="0">
              <a:lnSpc>
                <a:spcPct val="150000"/>
              </a:lnSpc>
              <a:spcBef>
                <a:spcPts val="0"/>
              </a:spcBef>
              <a:spcAft>
                <a:spcPts val="0"/>
              </a:spcAft>
              <a:buClr>
                <a:srgbClr val="FF0000"/>
              </a:buClr>
              <a:buSzPts val="2000"/>
              <a:buFont typeface="Noto Sans Symbols"/>
              <a:buChar char="⮚"/>
            </a:pPr>
            <a:r>
              <a:rPr lang="it-IT" sz="2000" b="0" i="1" u="none" strike="noStrike" cap="none">
                <a:solidFill>
                  <a:srgbClr val="FF0000"/>
                </a:solidFill>
                <a:latin typeface="Calibri"/>
                <a:ea typeface="Calibri"/>
                <a:cs typeface="Calibri"/>
                <a:sym typeface="Calibri"/>
              </a:rPr>
              <a:t>Analyze Per- and Polyfluoroalkyl Substances (PFAS) (descriptors 8)</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500"/>
                                        <p:tgtEl>
                                          <p:spTgt spid="4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1">
                                            <p:txEl>
                                              <p:pRg st="1" end="1"/>
                                            </p:txEl>
                                          </p:spTgt>
                                        </p:tgtEl>
                                        <p:attrNameLst>
                                          <p:attrName>style.visibility</p:attrName>
                                        </p:attrNameLst>
                                      </p:cBhvr>
                                      <p:to>
                                        <p:strVal val="visible"/>
                                      </p:to>
                                    </p:set>
                                    <p:animEffect transition="in" filter="fade">
                                      <p:cBhvr>
                                        <p:cTn id="12" dur="500"/>
                                        <p:tgtEl>
                                          <p:spTgt spid="4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1">
                                            <p:txEl>
                                              <p:pRg st="2" end="2"/>
                                            </p:txEl>
                                          </p:spTgt>
                                        </p:tgtEl>
                                        <p:attrNameLst>
                                          <p:attrName>style.visibility</p:attrName>
                                        </p:attrNameLst>
                                      </p:cBhvr>
                                      <p:to>
                                        <p:strVal val="visible"/>
                                      </p:to>
                                    </p:set>
                                    <p:animEffect transition="in" filter="fade">
                                      <p:cBhvr>
                                        <p:cTn id="17" dur="500"/>
                                        <p:tgtEl>
                                          <p:spTgt spid="4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1">
                                            <p:txEl>
                                              <p:pRg st="3" end="3"/>
                                            </p:txEl>
                                          </p:spTgt>
                                        </p:tgtEl>
                                        <p:attrNameLst>
                                          <p:attrName>style.visibility</p:attrName>
                                        </p:attrNameLst>
                                      </p:cBhvr>
                                      <p:to>
                                        <p:strVal val="visible"/>
                                      </p:to>
                                    </p:set>
                                    <p:animEffect transition="in" filter="fade">
                                      <p:cBhvr>
                                        <p:cTn id="22" dur="500"/>
                                        <p:tgtEl>
                                          <p:spTgt spid="4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1">
                                            <p:txEl>
                                              <p:pRg st="4" end="4"/>
                                            </p:txEl>
                                          </p:spTgt>
                                        </p:tgtEl>
                                        <p:attrNameLst>
                                          <p:attrName>style.visibility</p:attrName>
                                        </p:attrNameLst>
                                      </p:cBhvr>
                                      <p:to>
                                        <p:strVal val="visible"/>
                                      </p:to>
                                    </p:set>
                                    <p:animEffect transition="in" filter="fade">
                                      <p:cBhvr>
                                        <p:cTn id="27" dur="500"/>
                                        <p:tgtEl>
                                          <p:spTgt spid="4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1">
                                            <p:txEl>
                                              <p:pRg st="5" end="5"/>
                                            </p:txEl>
                                          </p:spTgt>
                                        </p:tgtEl>
                                        <p:attrNameLst>
                                          <p:attrName>style.visibility</p:attrName>
                                        </p:attrNameLst>
                                      </p:cBhvr>
                                      <p:to>
                                        <p:strVal val="visible"/>
                                      </p:to>
                                    </p:set>
                                    <p:animEffect transition="in" filter="fade">
                                      <p:cBhvr>
                                        <p:cTn id="32" dur="500"/>
                                        <p:tgtEl>
                                          <p:spTgt spid="4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1">
                                            <p:txEl>
                                              <p:pRg st="6" end="6"/>
                                            </p:txEl>
                                          </p:spTgt>
                                        </p:tgtEl>
                                        <p:attrNameLst>
                                          <p:attrName>style.visibility</p:attrName>
                                        </p:attrNameLst>
                                      </p:cBhvr>
                                      <p:to>
                                        <p:strVal val="visible"/>
                                      </p:to>
                                    </p:set>
                                    <p:animEffect transition="in" filter="fade">
                                      <p:cBhvr>
                                        <p:cTn id="37" dur="500"/>
                                        <p:tgtEl>
                                          <p:spTgt spid="4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
          <p:cNvSpPr txBox="1">
            <a:spLocks noGrp="1"/>
          </p:cNvSpPr>
          <p:nvPr>
            <p:ph type="title"/>
          </p:nvPr>
        </p:nvSpPr>
        <p:spPr>
          <a:xfrm>
            <a:off x="802481" y="293707"/>
            <a:ext cx="10086976" cy="614838"/>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3200"/>
              <a:buNone/>
            </a:pPr>
            <a:r>
              <a:rPr lang="it-IT" sz="3200">
                <a:solidFill>
                  <a:srgbClr val="FF0000"/>
                </a:solidFill>
                <a:latin typeface="Calibri"/>
                <a:ea typeface="Calibri"/>
                <a:cs typeface="Calibri"/>
                <a:sym typeface="Calibri"/>
              </a:rPr>
              <a:t>Sampling Area and Samples Collection</a:t>
            </a:r>
            <a:endParaRPr sz="3200">
              <a:solidFill>
                <a:srgbClr val="FF0000"/>
              </a:solidFill>
              <a:latin typeface="Calibri"/>
              <a:ea typeface="Calibri"/>
              <a:cs typeface="Calibri"/>
              <a:sym typeface="Calibri"/>
            </a:endParaRPr>
          </a:p>
        </p:txBody>
      </p:sp>
      <p:graphicFrame>
        <p:nvGraphicFramePr>
          <p:cNvPr id="437" name="Google Shape;437;p5"/>
          <p:cNvGraphicFramePr/>
          <p:nvPr/>
        </p:nvGraphicFramePr>
        <p:xfrm>
          <a:off x="961560" y="1944000"/>
          <a:ext cx="3737440" cy="3999600"/>
        </p:xfrm>
        <a:graphic>
          <a:graphicData uri="http://schemas.openxmlformats.org/drawingml/2006/chart">
            <c:chart xmlns:c="http://schemas.openxmlformats.org/drawingml/2006/chart" xmlns:r="http://schemas.openxmlformats.org/officeDocument/2006/relationships" r:id="rId3"/>
          </a:graphicData>
        </a:graphic>
      </p:graphicFrame>
      <p:pic>
        <p:nvPicPr>
          <p:cNvPr id="438" name="Google Shape;438;p5"/>
          <p:cNvPicPr preferRelativeResize="0"/>
          <p:nvPr/>
        </p:nvPicPr>
        <p:blipFill rotWithShape="1">
          <a:blip r:embed="rId4">
            <a:alphaModFix/>
          </a:blip>
          <a:srcRect/>
          <a:stretch/>
        </p:blipFill>
        <p:spPr>
          <a:xfrm>
            <a:off x="4038424" y="1427041"/>
            <a:ext cx="2514951" cy="1743318"/>
          </a:xfrm>
          <a:prstGeom prst="rect">
            <a:avLst/>
          </a:prstGeom>
          <a:noFill/>
          <a:ln>
            <a:noFill/>
          </a:ln>
          <a:effectLst>
            <a:outerShdw blurRad="292100" dist="139700" dir="2700000" algn="tl" rotWithShape="0">
              <a:srgbClr val="333333">
                <a:alpha val="65098"/>
              </a:srgbClr>
            </a:outerShdw>
          </a:effectLst>
        </p:spPr>
      </p:pic>
      <p:pic>
        <p:nvPicPr>
          <p:cNvPr id="439" name="Google Shape;439;p5"/>
          <p:cNvPicPr preferRelativeResize="0"/>
          <p:nvPr/>
        </p:nvPicPr>
        <p:blipFill rotWithShape="1">
          <a:blip r:embed="rId5">
            <a:alphaModFix/>
          </a:blip>
          <a:srcRect/>
          <a:stretch/>
        </p:blipFill>
        <p:spPr>
          <a:xfrm>
            <a:off x="6982800" y="3526200"/>
            <a:ext cx="4199155" cy="2058120"/>
          </a:xfrm>
          <a:prstGeom prst="rect">
            <a:avLst/>
          </a:prstGeom>
          <a:noFill/>
          <a:ln>
            <a:noFill/>
          </a:ln>
        </p:spPr>
      </p:pic>
      <p:sp>
        <p:nvSpPr>
          <p:cNvPr id="440" name="Google Shape;440;p5"/>
          <p:cNvSpPr/>
          <p:nvPr/>
        </p:nvSpPr>
        <p:spPr>
          <a:xfrm>
            <a:off x="961560" y="6053859"/>
            <a:ext cx="3737440" cy="402291"/>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2000" b="0" i="1" u="none" strike="noStrike" cap="none">
                <a:solidFill>
                  <a:srgbClr val="000000"/>
                </a:solidFill>
                <a:latin typeface="Arial"/>
                <a:ea typeface="Arial"/>
                <a:cs typeface="Arial"/>
                <a:sym typeface="Arial"/>
              </a:rPr>
              <a:t>TUSCANY COAST</a:t>
            </a:r>
            <a:endParaRPr/>
          </a:p>
        </p:txBody>
      </p:sp>
      <p:sp>
        <p:nvSpPr>
          <p:cNvPr id="441" name="Google Shape;441;p5"/>
          <p:cNvSpPr/>
          <p:nvPr/>
        </p:nvSpPr>
        <p:spPr>
          <a:xfrm>
            <a:off x="9745180" y="2345855"/>
            <a:ext cx="1849920" cy="402291"/>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2000" b="0" i="1" u="none" strike="noStrike" cap="none">
                <a:solidFill>
                  <a:srgbClr val="000000"/>
                </a:solidFill>
                <a:latin typeface="Arial"/>
                <a:ea typeface="Arial"/>
                <a:cs typeface="Arial"/>
                <a:sym typeface="Arial"/>
              </a:rPr>
              <a:t>Brain</a:t>
            </a:r>
            <a:endParaRPr/>
          </a:p>
        </p:txBody>
      </p:sp>
      <p:sp>
        <p:nvSpPr>
          <p:cNvPr id="442" name="Google Shape;442;p5"/>
          <p:cNvSpPr/>
          <p:nvPr/>
        </p:nvSpPr>
        <p:spPr>
          <a:xfrm>
            <a:off x="5043680" y="5778072"/>
            <a:ext cx="1849920" cy="402291"/>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2000" b="0" i="1" u="none" strike="noStrike" cap="none">
                <a:solidFill>
                  <a:srgbClr val="000000"/>
                </a:solidFill>
                <a:latin typeface="Arial"/>
                <a:ea typeface="Arial"/>
                <a:cs typeface="Arial"/>
                <a:sym typeface="Arial"/>
              </a:rPr>
              <a:t>Blood</a:t>
            </a:r>
            <a:endParaRPr/>
          </a:p>
        </p:txBody>
      </p:sp>
      <p:sp>
        <p:nvSpPr>
          <p:cNvPr id="443" name="Google Shape;443;p5"/>
          <p:cNvSpPr/>
          <p:nvPr/>
        </p:nvSpPr>
        <p:spPr>
          <a:xfrm>
            <a:off x="9499080" y="5892084"/>
            <a:ext cx="1849920" cy="402291"/>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2000" b="0" i="1" u="none" strike="noStrike" cap="none">
                <a:solidFill>
                  <a:srgbClr val="000000"/>
                </a:solidFill>
                <a:latin typeface="Arial"/>
                <a:ea typeface="Arial"/>
                <a:cs typeface="Arial"/>
                <a:sym typeface="Arial"/>
              </a:rPr>
              <a:t>Liver</a:t>
            </a:r>
            <a:endParaRPr sz="2000" b="0" i="1" u="none" strike="noStrike" cap="none">
              <a:solidFill>
                <a:srgbClr val="000000"/>
              </a:solidFill>
              <a:latin typeface="Arial"/>
              <a:ea typeface="Arial"/>
              <a:cs typeface="Arial"/>
              <a:sym typeface="Arial"/>
            </a:endParaRPr>
          </a:p>
        </p:txBody>
      </p:sp>
      <p:cxnSp>
        <p:nvCxnSpPr>
          <p:cNvPr id="444" name="Google Shape;444;p5"/>
          <p:cNvCxnSpPr/>
          <p:nvPr/>
        </p:nvCxnSpPr>
        <p:spPr>
          <a:xfrm flipH="1">
            <a:off x="10566400" y="2866945"/>
            <a:ext cx="103740" cy="1207271"/>
          </a:xfrm>
          <a:prstGeom prst="straightConnector1">
            <a:avLst/>
          </a:prstGeom>
          <a:noFill/>
          <a:ln w="57150" cap="flat" cmpd="sng">
            <a:solidFill>
              <a:srgbClr val="FF0000"/>
            </a:solidFill>
            <a:prstDash val="solid"/>
            <a:round/>
            <a:headEnd type="none" w="sm" len="sm"/>
            <a:tailEnd type="triangle" w="med" len="med"/>
          </a:ln>
        </p:spPr>
      </p:cxnSp>
      <p:cxnSp>
        <p:nvCxnSpPr>
          <p:cNvPr id="445" name="Google Shape;445;p5"/>
          <p:cNvCxnSpPr/>
          <p:nvPr/>
        </p:nvCxnSpPr>
        <p:spPr>
          <a:xfrm rot="10800000" flipH="1">
            <a:off x="5875955" y="4555260"/>
            <a:ext cx="1352325" cy="1130485"/>
          </a:xfrm>
          <a:prstGeom prst="straightConnector1">
            <a:avLst/>
          </a:prstGeom>
          <a:noFill/>
          <a:ln w="57150" cap="flat" cmpd="sng">
            <a:solidFill>
              <a:srgbClr val="FF0000"/>
            </a:solidFill>
            <a:prstDash val="solid"/>
            <a:round/>
            <a:headEnd type="none" w="sm" len="sm"/>
            <a:tailEnd type="triangle" w="med" len="med"/>
          </a:ln>
        </p:spPr>
      </p:cxnSp>
      <p:cxnSp>
        <p:nvCxnSpPr>
          <p:cNvPr id="446" name="Google Shape;446;p5"/>
          <p:cNvCxnSpPr/>
          <p:nvPr/>
        </p:nvCxnSpPr>
        <p:spPr>
          <a:xfrm rot="10800000">
            <a:off x="9745180" y="4826000"/>
            <a:ext cx="408469" cy="894973"/>
          </a:xfrm>
          <a:prstGeom prst="straightConnector1">
            <a:avLst/>
          </a:prstGeom>
          <a:noFill/>
          <a:ln w="57150" cap="flat" cmpd="sng">
            <a:solidFill>
              <a:srgbClr val="FF0000"/>
            </a:solidFill>
            <a:prstDash val="solid"/>
            <a:round/>
            <a:headEnd type="none" w="sm" len="sm"/>
            <a:tailEnd type="triangle" w="med" len="med"/>
          </a:ln>
        </p:spPr>
      </p:cxnSp>
      <p:cxnSp>
        <p:nvCxnSpPr>
          <p:cNvPr id="447" name="Google Shape;447;p5"/>
          <p:cNvCxnSpPr/>
          <p:nvPr/>
        </p:nvCxnSpPr>
        <p:spPr>
          <a:xfrm>
            <a:off x="8011500" y="2826345"/>
            <a:ext cx="700525" cy="1295177"/>
          </a:xfrm>
          <a:prstGeom prst="straightConnector1">
            <a:avLst/>
          </a:prstGeom>
          <a:noFill/>
          <a:ln w="57150" cap="flat" cmpd="sng">
            <a:solidFill>
              <a:srgbClr val="FF0000"/>
            </a:solidFill>
            <a:prstDash val="solid"/>
            <a:round/>
            <a:headEnd type="none" w="sm" len="sm"/>
            <a:tailEnd type="triangle" w="med" len="med"/>
          </a:ln>
        </p:spPr>
      </p:cxnSp>
      <p:sp>
        <p:nvSpPr>
          <p:cNvPr id="448" name="Google Shape;448;p5"/>
          <p:cNvSpPr/>
          <p:nvPr/>
        </p:nvSpPr>
        <p:spPr>
          <a:xfrm>
            <a:off x="7135200" y="2486588"/>
            <a:ext cx="1849920" cy="402291"/>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2000" b="0" i="1" u="none" strike="noStrike" cap="none">
                <a:solidFill>
                  <a:srgbClr val="000000"/>
                </a:solidFill>
                <a:latin typeface="Arial"/>
                <a:ea typeface="Arial"/>
                <a:cs typeface="Arial"/>
                <a:sym typeface="Arial"/>
              </a:rPr>
              <a:t>Muscle</a:t>
            </a:r>
            <a:endParaRPr/>
          </a:p>
        </p:txBody>
      </p:sp>
      <p:sp>
        <p:nvSpPr>
          <p:cNvPr id="449" name="Google Shape;449;p5"/>
          <p:cNvSpPr txBox="1"/>
          <p:nvPr/>
        </p:nvSpPr>
        <p:spPr>
          <a:xfrm>
            <a:off x="371475" y="6501110"/>
            <a:ext cx="1144905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000" b="0" i="0" u="none" strike="noStrike" cap="none">
                <a:solidFill>
                  <a:schemeClr val="dk1"/>
                </a:solidFill>
                <a:latin typeface="Arial"/>
                <a:ea typeface="Arial"/>
                <a:cs typeface="Arial"/>
                <a:sym typeface="Arial"/>
              </a:rPr>
              <a:t>C. Mancusi, Ph.D Thesis, UniSi,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
          <p:cNvSpPr txBox="1">
            <a:spLocks noGrp="1"/>
          </p:cNvSpPr>
          <p:nvPr>
            <p:ph type="title"/>
          </p:nvPr>
        </p:nvSpPr>
        <p:spPr>
          <a:xfrm>
            <a:off x="1057274" y="529499"/>
            <a:ext cx="10086976" cy="1259745"/>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SzPts val="3500"/>
              <a:buNone/>
            </a:pPr>
            <a:r>
              <a:rPr lang="it-IT" sz="3600">
                <a:solidFill>
                  <a:srgbClr val="FF0000"/>
                </a:solidFill>
                <a:latin typeface="Calibri"/>
                <a:ea typeface="Calibri"/>
                <a:cs typeface="Calibri"/>
                <a:sym typeface="Calibri"/>
              </a:rPr>
              <a:t>Analytical Method</a:t>
            </a:r>
            <a:r>
              <a:rPr lang="it-IT" sz="2800">
                <a:solidFill>
                  <a:srgbClr val="FF0000"/>
                </a:solidFill>
                <a:latin typeface="Calibri"/>
                <a:ea typeface="Calibri"/>
                <a:cs typeface="Calibri"/>
                <a:sym typeface="Calibri"/>
              </a:rPr>
              <a:t>: </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pH Adjustment in QUECHERs Extraction Step</a:t>
            </a:r>
            <a:endParaRPr sz="2800">
              <a:solidFill>
                <a:srgbClr val="FF0000"/>
              </a:solidFill>
              <a:latin typeface="Calibri"/>
              <a:ea typeface="Calibri"/>
              <a:cs typeface="Calibri"/>
              <a:sym typeface="Calibri"/>
            </a:endParaRPr>
          </a:p>
        </p:txBody>
      </p:sp>
      <p:sp>
        <p:nvSpPr>
          <p:cNvPr id="455" name="Google Shape;455;p7"/>
          <p:cNvSpPr txBox="1"/>
          <p:nvPr/>
        </p:nvSpPr>
        <p:spPr>
          <a:xfrm>
            <a:off x="1727200" y="1255713"/>
            <a:ext cx="8770938" cy="430212"/>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chemeClr val="lt1"/>
              </a:buClr>
              <a:buSzPts val="2200"/>
              <a:buFont typeface="Times New Roman"/>
              <a:buNone/>
            </a:pPr>
            <a:endParaRPr sz="2200" b="1" i="1" u="sng">
              <a:solidFill>
                <a:srgbClr val="FF0000"/>
              </a:solidFill>
              <a:latin typeface="Arial"/>
              <a:ea typeface="Arial"/>
              <a:cs typeface="Arial"/>
              <a:sym typeface="Arial"/>
            </a:endParaRPr>
          </a:p>
        </p:txBody>
      </p:sp>
      <p:sp>
        <p:nvSpPr>
          <p:cNvPr id="456" name="Google Shape;456;p7"/>
          <p:cNvSpPr/>
          <p:nvPr/>
        </p:nvSpPr>
        <p:spPr>
          <a:xfrm>
            <a:off x="5791200" y="1765300"/>
            <a:ext cx="762000" cy="533400"/>
          </a:xfrm>
          <a:prstGeom prst="rightArrow">
            <a:avLst>
              <a:gd name="adj1" fmla="val 50000"/>
              <a:gd name="adj2" fmla="val 49927"/>
            </a:avLst>
          </a:prstGeom>
          <a:solidFill>
            <a:srgbClr val="00B8FF"/>
          </a:solidFill>
          <a:ln w="9525"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57" name="Google Shape;457;p7"/>
          <p:cNvPicPr preferRelativeResize="0"/>
          <p:nvPr/>
        </p:nvPicPr>
        <p:blipFill rotWithShape="1">
          <a:blip r:embed="rId3">
            <a:alphaModFix/>
          </a:blip>
          <a:srcRect/>
          <a:stretch/>
        </p:blipFill>
        <p:spPr>
          <a:xfrm>
            <a:off x="2642700" y="661600"/>
            <a:ext cx="7375604" cy="591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0"/>
          <p:cNvSpPr txBox="1">
            <a:spLocks noGrp="1"/>
          </p:cNvSpPr>
          <p:nvPr>
            <p:ph type="title"/>
          </p:nvPr>
        </p:nvSpPr>
        <p:spPr>
          <a:xfrm>
            <a:off x="1069181" y="77806"/>
            <a:ext cx="10086976" cy="1259745"/>
          </a:xfrm>
          <a:prstGeom prst="rect">
            <a:avLst/>
          </a:prstGeom>
          <a:noFill/>
          <a:ln>
            <a:noFill/>
          </a:ln>
        </p:spPr>
        <p:txBody>
          <a:bodyPr spcFirstLastPara="1" wrap="square" lIns="120000" tIns="121900" rIns="120000" bIns="121900" anchor="t" anchorCtr="0">
            <a:noAutofit/>
          </a:bodyPr>
          <a:lstStyle/>
          <a:p>
            <a:pPr marL="0" marR="0" lvl="0" indent="0" algn="ctr" rtl="0">
              <a:lnSpc>
                <a:spcPct val="100000"/>
              </a:lnSpc>
              <a:spcBef>
                <a:spcPts val="0"/>
              </a:spcBef>
              <a:spcAft>
                <a:spcPts val="0"/>
              </a:spcAft>
              <a:buClr>
                <a:srgbClr val="FF0000"/>
              </a:buClr>
              <a:buSzPts val="3600"/>
              <a:buFont typeface="Calibri"/>
              <a:buNone/>
            </a:pPr>
            <a:r>
              <a:rPr lang="it-IT" sz="3600">
                <a:solidFill>
                  <a:srgbClr val="FF0000"/>
                </a:solidFill>
                <a:latin typeface="Calibri"/>
                <a:ea typeface="Calibri"/>
                <a:cs typeface="Calibri"/>
                <a:sym typeface="Calibri"/>
              </a:rPr>
              <a:t>Analytical Method</a:t>
            </a:r>
            <a:r>
              <a:rPr lang="it-IT" sz="2800">
                <a:solidFill>
                  <a:srgbClr val="FF0000"/>
                </a:solidFill>
                <a:latin typeface="Calibri"/>
                <a:ea typeface="Calibri"/>
                <a:cs typeface="Calibri"/>
                <a:sym typeface="Calibri"/>
              </a:rPr>
              <a:t>: </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Analysis of PFOS in Fish: Modified QUECHERs Extraction</a:t>
            </a:r>
            <a:br>
              <a:rPr lang="it-IT" sz="2200" b="0" i="0" u="none" strike="noStrike" cap="none">
                <a:solidFill>
                  <a:srgbClr val="000000"/>
                </a:solidFill>
                <a:latin typeface="Century Gothic"/>
                <a:ea typeface="Century Gothic"/>
                <a:cs typeface="Century Gothic"/>
                <a:sym typeface="Century Gothic"/>
              </a:rPr>
            </a:br>
            <a:endParaRPr sz="2800">
              <a:solidFill>
                <a:srgbClr val="FF0000"/>
              </a:solidFill>
              <a:latin typeface="Calibri"/>
              <a:ea typeface="Calibri"/>
              <a:cs typeface="Calibri"/>
              <a:sym typeface="Calibri"/>
            </a:endParaRPr>
          </a:p>
        </p:txBody>
      </p:sp>
      <p:sp>
        <p:nvSpPr>
          <p:cNvPr id="463" name="Google Shape;463;p10"/>
          <p:cNvSpPr txBox="1"/>
          <p:nvPr/>
        </p:nvSpPr>
        <p:spPr>
          <a:xfrm>
            <a:off x="1727200" y="1255713"/>
            <a:ext cx="8770938" cy="430212"/>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None/>
            </a:pPr>
            <a:endParaRPr sz="2200">
              <a:solidFill>
                <a:srgbClr val="000000"/>
              </a:solidFill>
              <a:latin typeface="Arial"/>
              <a:ea typeface="Arial"/>
              <a:cs typeface="Arial"/>
              <a:sym typeface="Arial"/>
            </a:endParaRPr>
          </a:p>
        </p:txBody>
      </p:sp>
      <p:sp>
        <p:nvSpPr>
          <p:cNvPr id="464" name="Google Shape;464;p10"/>
          <p:cNvSpPr/>
          <p:nvPr/>
        </p:nvSpPr>
        <p:spPr>
          <a:xfrm>
            <a:off x="220970" y="4278660"/>
            <a:ext cx="11784600" cy="325346"/>
          </a:xfrm>
          <a:prstGeom prst="rect">
            <a:avLst/>
          </a:prstGeom>
          <a:noFill/>
          <a:ln>
            <a:noFill/>
          </a:ln>
        </p:spPr>
        <p:txBody>
          <a:bodyPr spcFirstLastPara="1" wrap="square" lIns="90000" tIns="46800" rIns="90000" bIns="46800" anchor="t" anchorCtr="0">
            <a:spAutoFit/>
          </a:bodyPr>
          <a:lstStyle/>
          <a:p>
            <a:pPr marL="457200" marR="0" lvl="0" indent="0" algn="ctr" rtl="0">
              <a:spcBef>
                <a:spcPts val="0"/>
              </a:spcBef>
              <a:spcAft>
                <a:spcPts val="0"/>
              </a:spcAft>
              <a:buNone/>
            </a:pPr>
            <a:r>
              <a:rPr lang="it-IT" sz="1500">
                <a:solidFill>
                  <a:srgbClr val="000000"/>
                </a:solidFill>
                <a:latin typeface="Century Gothic"/>
                <a:ea typeface="Century Gothic"/>
                <a:cs typeface="Century Gothic"/>
                <a:sym typeface="Century Gothic"/>
              </a:rPr>
              <a:t>Addition of 3g of HCOONH</a:t>
            </a:r>
            <a:r>
              <a:rPr lang="it-IT" sz="1500" baseline="-25000">
                <a:solidFill>
                  <a:srgbClr val="000000"/>
                </a:solidFill>
                <a:latin typeface="Century Gothic"/>
                <a:ea typeface="Century Gothic"/>
                <a:cs typeface="Century Gothic"/>
                <a:sym typeface="Century Gothic"/>
              </a:rPr>
              <a:t>4</a:t>
            </a:r>
            <a:endParaRPr/>
          </a:p>
        </p:txBody>
      </p:sp>
      <p:sp>
        <p:nvSpPr>
          <p:cNvPr id="465" name="Google Shape;465;p10"/>
          <p:cNvSpPr/>
          <p:nvPr/>
        </p:nvSpPr>
        <p:spPr>
          <a:xfrm>
            <a:off x="238900" y="5251450"/>
            <a:ext cx="11784600" cy="340735"/>
          </a:xfrm>
          <a:prstGeom prst="rect">
            <a:avLst/>
          </a:prstGeom>
          <a:noFill/>
          <a:ln>
            <a:noFill/>
          </a:ln>
        </p:spPr>
        <p:txBody>
          <a:bodyPr spcFirstLastPara="1" wrap="square" lIns="90000" tIns="46800" rIns="90000" bIns="46800" anchor="t" anchorCtr="0">
            <a:spAutoFit/>
          </a:bodyPr>
          <a:lstStyle/>
          <a:p>
            <a:pPr marL="457200" marR="0" lvl="0" indent="0" algn="ctr" rtl="0">
              <a:lnSpc>
                <a:spcPct val="100000"/>
              </a:lnSpc>
              <a:spcBef>
                <a:spcPts val="0"/>
              </a:spcBef>
              <a:spcAft>
                <a:spcPts val="0"/>
              </a:spcAft>
              <a:buClr>
                <a:srgbClr val="000000"/>
              </a:buClr>
              <a:buSzPts val="1600"/>
              <a:buFont typeface="Century Gothic"/>
              <a:buNone/>
            </a:pPr>
            <a:r>
              <a:rPr lang="it-IT" sz="1600" b="0" i="0" u="none" strike="noStrike" cap="none">
                <a:solidFill>
                  <a:srgbClr val="000000"/>
                </a:solidFill>
                <a:latin typeface="Century Gothic"/>
                <a:ea typeface="Century Gothic"/>
                <a:cs typeface="Century Gothic"/>
                <a:sym typeface="Century Gothic"/>
              </a:rPr>
              <a:t>Centrifugation 15000 g for 10 minutes and collection of upper liquid phase</a:t>
            </a:r>
            <a:endParaRPr sz="1600" b="0" i="0" u="none" strike="noStrike" cap="none">
              <a:solidFill>
                <a:srgbClr val="000000"/>
              </a:solidFill>
              <a:latin typeface="Century Gothic"/>
              <a:ea typeface="Century Gothic"/>
              <a:cs typeface="Century Gothic"/>
              <a:sym typeface="Century Gothic"/>
            </a:endParaRPr>
          </a:p>
        </p:txBody>
      </p:sp>
      <p:sp>
        <p:nvSpPr>
          <p:cNvPr id="466" name="Google Shape;466;p10"/>
          <p:cNvSpPr/>
          <p:nvPr/>
        </p:nvSpPr>
        <p:spPr>
          <a:xfrm>
            <a:off x="203039" y="2306545"/>
            <a:ext cx="11865285" cy="325346"/>
          </a:xfrm>
          <a:prstGeom prst="rect">
            <a:avLst/>
          </a:prstGeom>
          <a:noFill/>
          <a:ln>
            <a:noFill/>
          </a:ln>
        </p:spPr>
        <p:txBody>
          <a:bodyPr spcFirstLastPara="1" wrap="square" lIns="90000" tIns="46800" rIns="90000" bIns="46800" anchor="t" anchorCtr="0">
            <a:spAutoFit/>
          </a:bodyPr>
          <a:lstStyle/>
          <a:p>
            <a:pPr marL="457200" marR="0" lvl="0" indent="0" algn="ctr" rtl="0">
              <a:lnSpc>
                <a:spcPct val="100000"/>
              </a:lnSpc>
              <a:spcBef>
                <a:spcPts val="0"/>
              </a:spcBef>
              <a:spcAft>
                <a:spcPts val="0"/>
              </a:spcAft>
              <a:buClr>
                <a:srgbClr val="000000"/>
              </a:buClr>
              <a:buSzPts val="1500"/>
              <a:buFont typeface="Century Gothic"/>
              <a:buNone/>
            </a:pPr>
            <a:r>
              <a:rPr lang="it-IT" sz="1500">
                <a:solidFill>
                  <a:srgbClr val="000000"/>
                </a:solidFill>
                <a:latin typeface="Century Gothic"/>
                <a:ea typeface="Century Gothic"/>
                <a:cs typeface="Century Gothic"/>
                <a:sym typeface="Century Gothic"/>
              </a:rPr>
              <a:t>Addition of 0,5 ml of water, 100 µl HCOOH and 1 ceramic homogeneizer,  </a:t>
            </a:r>
            <a:endParaRPr/>
          </a:p>
        </p:txBody>
      </p:sp>
      <p:sp>
        <p:nvSpPr>
          <p:cNvPr id="467" name="Google Shape;467;p10"/>
          <p:cNvSpPr/>
          <p:nvPr/>
        </p:nvSpPr>
        <p:spPr>
          <a:xfrm>
            <a:off x="1214825" y="1223240"/>
            <a:ext cx="10896640" cy="556179"/>
          </a:xfrm>
          <a:prstGeom prst="rect">
            <a:avLst/>
          </a:prstGeom>
          <a:noFill/>
          <a:ln>
            <a:noFill/>
          </a:ln>
        </p:spPr>
        <p:txBody>
          <a:bodyPr spcFirstLastPara="1" wrap="square" lIns="90000" tIns="46800" rIns="90000" bIns="46800" anchor="t" anchorCtr="0">
            <a:spAutoFit/>
          </a:bodyPr>
          <a:lstStyle/>
          <a:p>
            <a:pPr marL="457200" marR="0" lvl="0" indent="0" algn="l" rtl="0">
              <a:spcBef>
                <a:spcPts val="0"/>
              </a:spcBef>
              <a:spcAft>
                <a:spcPts val="0"/>
              </a:spcAft>
              <a:buNone/>
            </a:pPr>
            <a:r>
              <a:rPr lang="it-IT" sz="1500" b="0" i="0" u="none" strike="noStrike" cap="none">
                <a:solidFill>
                  <a:srgbClr val="000000"/>
                </a:solidFill>
                <a:latin typeface="Century Gothic"/>
                <a:ea typeface="Century Gothic"/>
                <a:cs typeface="Century Gothic"/>
                <a:sym typeface="Century Gothic"/>
              </a:rPr>
              <a:t>Addition of Extraction Solution (30 µl Wellinghton MPFAC-4_ES diluted to 200 ng/ml with methanol)</a:t>
            </a:r>
            <a:r>
              <a:rPr lang="it-IT" sz="1500">
                <a:solidFill>
                  <a:srgbClr val="000000"/>
                </a:solidFill>
                <a:latin typeface="Century Gothic"/>
                <a:ea typeface="Century Gothic"/>
                <a:cs typeface="Century Gothic"/>
                <a:sym typeface="Century Gothic"/>
              </a:rPr>
              <a:t> </a:t>
            </a:r>
            <a:r>
              <a:rPr lang="it-IT" sz="1500" b="0" i="0" u="none" strike="noStrike" cap="none">
                <a:solidFill>
                  <a:srgbClr val="000000"/>
                </a:solidFill>
                <a:latin typeface="Century Gothic"/>
                <a:ea typeface="Century Gothic"/>
                <a:cs typeface="Century Gothic"/>
                <a:sym typeface="Century Gothic"/>
              </a:rPr>
              <a:t>to 2 g of fish homogeneate. </a:t>
            </a:r>
            <a:endParaRPr sz="1500" b="0" i="0" u="none" strike="noStrike" cap="none">
              <a:solidFill>
                <a:srgbClr val="000000"/>
              </a:solidFill>
              <a:latin typeface="Century Gothic"/>
              <a:ea typeface="Century Gothic"/>
              <a:cs typeface="Century Gothic"/>
              <a:sym typeface="Century Gothic"/>
            </a:endParaRPr>
          </a:p>
        </p:txBody>
      </p:sp>
      <p:sp>
        <p:nvSpPr>
          <p:cNvPr id="468" name="Google Shape;468;p10"/>
          <p:cNvSpPr/>
          <p:nvPr/>
        </p:nvSpPr>
        <p:spPr>
          <a:xfrm>
            <a:off x="203040" y="3296905"/>
            <a:ext cx="11784600" cy="325346"/>
          </a:xfrm>
          <a:prstGeom prst="rect">
            <a:avLst/>
          </a:prstGeom>
          <a:noFill/>
          <a:ln>
            <a:noFill/>
          </a:ln>
        </p:spPr>
        <p:txBody>
          <a:bodyPr spcFirstLastPara="1" wrap="square" lIns="90000" tIns="46800" rIns="90000" bIns="46800" anchor="t" anchorCtr="0">
            <a:spAutoFit/>
          </a:bodyPr>
          <a:lstStyle/>
          <a:p>
            <a:pPr marL="457200" marR="0" lvl="0" indent="0" algn="ctr" rtl="0">
              <a:spcBef>
                <a:spcPts val="0"/>
              </a:spcBef>
              <a:spcAft>
                <a:spcPts val="0"/>
              </a:spcAft>
              <a:buNone/>
            </a:pPr>
            <a:r>
              <a:rPr lang="it-IT" sz="1500">
                <a:solidFill>
                  <a:srgbClr val="000000"/>
                </a:solidFill>
                <a:latin typeface="Century Gothic"/>
                <a:ea typeface="Century Gothic"/>
                <a:cs typeface="Century Gothic"/>
                <a:sym typeface="Century Gothic"/>
              </a:rPr>
              <a:t>Addition of 10 ml of acetonitrile</a:t>
            </a:r>
            <a:endParaRPr/>
          </a:p>
        </p:txBody>
      </p:sp>
      <p:sp>
        <p:nvSpPr>
          <p:cNvPr id="469" name="Google Shape;469;p10"/>
          <p:cNvSpPr/>
          <p:nvPr/>
        </p:nvSpPr>
        <p:spPr>
          <a:xfrm>
            <a:off x="5384880" y="5576160"/>
            <a:ext cx="1421280" cy="510120"/>
          </a:xfrm>
          <a:prstGeom prst="downArrow">
            <a:avLst>
              <a:gd name="adj1" fmla="val 50000"/>
              <a:gd name="adj2" fmla="val 50000"/>
            </a:avLst>
          </a:prstGeom>
          <a:gradFill>
            <a:gsLst>
              <a:gs pos="0">
                <a:srgbClr val="8AF3C7"/>
              </a:gs>
              <a:gs pos="100000">
                <a:srgbClr val="DDFAED"/>
              </a:gs>
            </a:gsLst>
            <a:lin ang="5400000" scaled="0"/>
          </a:gradFill>
          <a:ln w="9525" cap="sq"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70" name="Google Shape;470;p10"/>
          <p:cNvSpPr/>
          <p:nvPr/>
        </p:nvSpPr>
        <p:spPr>
          <a:xfrm>
            <a:off x="5401520" y="4701985"/>
            <a:ext cx="1421280" cy="510120"/>
          </a:xfrm>
          <a:prstGeom prst="downArrow">
            <a:avLst>
              <a:gd name="adj1" fmla="val 50000"/>
              <a:gd name="adj2" fmla="val 50000"/>
            </a:avLst>
          </a:prstGeom>
          <a:gradFill>
            <a:gsLst>
              <a:gs pos="0">
                <a:srgbClr val="8AF3C7"/>
              </a:gs>
              <a:gs pos="100000">
                <a:srgbClr val="DDFAED"/>
              </a:gs>
            </a:gsLst>
            <a:lin ang="5400000" scaled="0"/>
          </a:gradFill>
          <a:ln w="9525" cap="sq"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71" name="Google Shape;471;p10"/>
          <p:cNvSpPr/>
          <p:nvPr/>
        </p:nvSpPr>
        <p:spPr>
          <a:xfrm>
            <a:off x="5383590" y="3704205"/>
            <a:ext cx="1421280" cy="510120"/>
          </a:xfrm>
          <a:prstGeom prst="downArrow">
            <a:avLst>
              <a:gd name="adj1" fmla="val 50000"/>
              <a:gd name="adj2" fmla="val 50000"/>
            </a:avLst>
          </a:prstGeom>
          <a:gradFill>
            <a:gsLst>
              <a:gs pos="0">
                <a:srgbClr val="8AF3C7"/>
              </a:gs>
              <a:gs pos="100000">
                <a:srgbClr val="DDFAED"/>
              </a:gs>
            </a:gsLst>
            <a:lin ang="5400000" scaled="0"/>
          </a:gradFill>
          <a:ln w="9525" cap="sq"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72" name="Google Shape;472;p10"/>
          <p:cNvSpPr/>
          <p:nvPr/>
        </p:nvSpPr>
        <p:spPr>
          <a:xfrm>
            <a:off x="5360005" y="2715865"/>
            <a:ext cx="1421280" cy="508680"/>
          </a:xfrm>
          <a:prstGeom prst="downArrow">
            <a:avLst>
              <a:gd name="adj1" fmla="val 50000"/>
              <a:gd name="adj2" fmla="val 50000"/>
            </a:avLst>
          </a:prstGeom>
          <a:gradFill>
            <a:gsLst>
              <a:gs pos="0">
                <a:srgbClr val="8AF3C7"/>
              </a:gs>
              <a:gs pos="100000">
                <a:srgbClr val="DDFAED"/>
              </a:gs>
            </a:gsLst>
            <a:lin ang="5400000" scaled="0"/>
          </a:gradFill>
          <a:ln w="9525" cap="sq"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73" name="Google Shape;473;p10"/>
          <p:cNvSpPr/>
          <p:nvPr/>
        </p:nvSpPr>
        <p:spPr>
          <a:xfrm>
            <a:off x="5367960" y="1714660"/>
            <a:ext cx="1421280" cy="510120"/>
          </a:xfrm>
          <a:prstGeom prst="downArrow">
            <a:avLst>
              <a:gd name="adj1" fmla="val 50000"/>
              <a:gd name="adj2" fmla="val 50000"/>
            </a:avLst>
          </a:prstGeom>
          <a:gradFill>
            <a:gsLst>
              <a:gs pos="0">
                <a:srgbClr val="8AF3C7"/>
              </a:gs>
              <a:gs pos="100000">
                <a:srgbClr val="DDFAED"/>
              </a:gs>
            </a:gsLst>
            <a:lin ang="5400000" scaled="0"/>
          </a:gradFill>
          <a:ln w="9525" cap="sq"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474" name="Google Shape;474;p10"/>
          <p:cNvSpPr/>
          <p:nvPr/>
        </p:nvSpPr>
        <p:spPr>
          <a:xfrm>
            <a:off x="6886845" y="1678801"/>
            <a:ext cx="5181480" cy="556179"/>
          </a:xfrm>
          <a:prstGeom prst="rect">
            <a:avLst/>
          </a:prstGeom>
          <a:gradFill>
            <a:gsLst>
              <a:gs pos="0">
                <a:srgbClr val="E0FFF4"/>
              </a:gs>
              <a:gs pos="100000">
                <a:srgbClr val="90FFDA"/>
              </a:gs>
            </a:gsLst>
            <a:lin ang="5400000" scaled="0"/>
          </a:gradFill>
          <a:ln w="9525" cap="sq" cmpd="sng">
            <a:solidFill>
              <a:srgbClr val="00CC98"/>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1500">
                <a:solidFill>
                  <a:srgbClr val="000000"/>
                </a:solidFill>
                <a:latin typeface="Century Gothic"/>
                <a:ea typeface="Century Gothic"/>
                <a:cs typeface="Century Gothic"/>
                <a:sym typeface="Century Gothic"/>
              </a:rPr>
              <a:t>equilbrate overnight at room temperature and allow to age at -18 °C for approximately one week.</a:t>
            </a:r>
            <a:endParaRPr sz="1500">
              <a:solidFill>
                <a:srgbClr val="000000"/>
              </a:solidFill>
              <a:latin typeface="Century Gothic"/>
              <a:ea typeface="Century Gothic"/>
              <a:cs typeface="Century Gothic"/>
              <a:sym typeface="Century Gothic"/>
            </a:endParaRPr>
          </a:p>
        </p:txBody>
      </p:sp>
      <p:sp>
        <p:nvSpPr>
          <p:cNvPr id="475" name="Google Shape;475;p10"/>
          <p:cNvSpPr/>
          <p:nvPr/>
        </p:nvSpPr>
        <p:spPr>
          <a:xfrm>
            <a:off x="6886845" y="2711940"/>
            <a:ext cx="5181479" cy="340735"/>
          </a:xfrm>
          <a:prstGeom prst="rect">
            <a:avLst/>
          </a:prstGeom>
          <a:gradFill>
            <a:gsLst>
              <a:gs pos="0">
                <a:srgbClr val="E0FFF4"/>
              </a:gs>
              <a:gs pos="100000">
                <a:srgbClr val="90FFDA"/>
              </a:gs>
            </a:gsLst>
            <a:lin ang="5400000" scaled="0"/>
          </a:gradFill>
          <a:ln w="9525" cap="sq" cmpd="sng">
            <a:solidFill>
              <a:srgbClr val="00CC98"/>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1600"/>
              <a:buFont typeface="Century Gothic"/>
              <a:buNone/>
            </a:pPr>
            <a:r>
              <a:rPr lang="it-IT" sz="1600" b="0" i="0" u="none" strike="noStrike" cap="none">
                <a:solidFill>
                  <a:srgbClr val="000000"/>
                </a:solidFill>
                <a:latin typeface="Century Gothic"/>
                <a:ea typeface="Century Gothic"/>
                <a:cs typeface="Century Gothic"/>
                <a:sym typeface="Century Gothic"/>
              </a:rPr>
              <a:t>vortex for 10 minutes</a:t>
            </a:r>
            <a:endParaRPr sz="1600" b="0" i="0" u="none" strike="noStrike" cap="none">
              <a:solidFill>
                <a:srgbClr val="000000"/>
              </a:solidFill>
              <a:latin typeface="Century Gothic"/>
              <a:ea typeface="Century Gothic"/>
              <a:cs typeface="Century Gothic"/>
              <a:sym typeface="Century Gothic"/>
            </a:endParaRPr>
          </a:p>
        </p:txBody>
      </p:sp>
      <p:sp>
        <p:nvSpPr>
          <p:cNvPr id="476" name="Google Shape;476;p10"/>
          <p:cNvSpPr/>
          <p:nvPr/>
        </p:nvSpPr>
        <p:spPr>
          <a:xfrm>
            <a:off x="7010280" y="3721090"/>
            <a:ext cx="4977360" cy="340735"/>
          </a:xfrm>
          <a:prstGeom prst="rect">
            <a:avLst/>
          </a:prstGeom>
          <a:gradFill>
            <a:gsLst>
              <a:gs pos="0">
                <a:srgbClr val="E0FFF4"/>
              </a:gs>
              <a:gs pos="100000">
                <a:srgbClr val="90FFDA"/>
              </a:gs>
            </a:gsLst>
            <a:lin ang="5400000" scaled="0"/>
          </a:gradFill>
          <a:ln w="9525" cap="sq" cmpd="sng">
            <a:solidFill>
              <a:srgbClr val="00CC98"/>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1600"/>
              <a:buFont typeface="Century Gothic"/>
              <a:buNone/>
            </a:pPr>
            <a:r>
              <a:rPr lang="it-IT" sz="1600" b="0" i="0" u="none" strike="noStrike" cap="none">
                <a:solidFill>
                  <a:srgbClr val="000000"/>
                </a:solidFill>
                <a:latin typeface="Century Gothic"/>
                <a:ea typeface="Century Gothic"/>
                <a:cs typeface="Century Gothic"/>
                <a:sym typeface="Century Gothic"/>
              </a:rPr>
              <a:t>vortex for 10 minutes</a:t>
            </a:r>
            <a:endParaRPr sz="1600" b="0" i="0" u="none" strike="noStrike" cap="none">
              <a:solidFill>
                <a:srgbClr val="000000"/>
              </a:solidFill>
              <a:latin typeface="Century Gothic"/>
              <a:ea typeface="Century Gothic"/>
              <a:cs typeface="Century Gothic"/>
              <a:sym typeface="Century Gothic"/>
            </a:endParaRPr>
          </a:p>
        </p:txBody>
      </p:sp>
      <p:sp>
        <p:nvSpPr>
          <p:cNvPr id="477" name="Google Shape;477;p10"/>
          <p:cNvSpPr/>
          <p:nvPr/>
        </p:nvSpPr>
        <p:spPr>
          <a:xfrm>
            <a:off x="6999840" y="4648195"/>
            <a:ext cx="4987800" cy="340735"/>
          </a:xfrm>
          <a:prstGeom prst="rect">
            <a:avLst/>
          </a:prstGeom>
          <a:gradFill>
            <a:gsLst>
              <a:gs pos="0">
                <a:srgbClr val="E0FFF4"/>
              </a:gs>
              <a:gs pos="100000">
                <a:srgbClr val="90FFDA"/>
              </a:gs>
            </a:gsLst>
            <a:lin ang="5400000" scaled="0"/>
          </a:gradFill>
          <a:ln w="9525" cap="sq" cmpd="sng">
            <a:solidFill>
              <a:srgbClr val="00CC98"/>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1600"/>
              <a:buFont typeface="Century Gothic"/>
              <a:buNone/>
            </a:pPr>
            <a:r>
              <a:rPr lang="it-IT" sz="1600" b="0" i="0" u="none" strike="noStrike" cap="none">
                <a:solidFill>
                  <a:srgbClr val="000000"/>
                </a:solidFill>
                <a:latin typeface="Century Gothic"/>
                <a:ea typeface="Century Gothic"/>
                <a:cs typeface="Century Gothic"/>
                <a:sym typeface="Century Gothic"/>
              </a:rPr>
              <a:t>vortex for 10 minutes</a:t>
            </a:r>
            <a:endParaRPr sz="1600" b="0" i="0" u="none" strike="noStrike" cap="none">
              <a:solidFill>
                <a:srgbClr val="000000"/>
              </a:solidFill>
              <a:latin typeface="Century Gothic"/>
              <a:ea typeface="Century Gothic"/>
              <a:cs typeface="Century Gothic"/>
              <a:sym typeface="Century Gothic"/>
            </a:endParaRPr>
          </a:p>
        </p:txBody>
      </p:sp>
      <p:sp>
        <p:nvSpPr>
          <p:cNvPr id="478" name="Google Shape;478;p10"/>
          <p:cNvSpPr/>
          <p:nvPr/>
        </p:nvSpPr>
        <p:spPr>
          <a:xfrm>
            <a:off x="6999840" y="5688570"/>
            <a:ext cx="4987800" cy="340735"/>
          </a:xfrm>
          <a:prstGeom prst="rect">
            <a:avLst/>
          </a:prstGeom>
          <a:gradFill>
            <a:gsLst>
              <a:gs pos="0">
                <a:srgbClr val="E0FFF4"/>
              </a:gs>
              <a:gs pos="100000">
                <a:srgbClr val="90FFDA"/>
              </a:gs>
            </a:gsLst>
            <a:lin ang="5400000" scaled="0"/>
          </a:gradFill>
          <a:ln w="9525" cap="sq" cmpd="sng">
            <a:solidFill>
              <a:srgbClr val="00CC98"/>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1600"/>
              <a:buFont typeface="Century Gothic"/>
              <a:buNone/>
            </a:pPr>
            <a:r>
              <a:rPr lang="it-IT" sz="1600" b="0" i="0" u="none" strike="noStrike" cap="none">
                <a:solidFill>
                  <a:srgbClr val="000000"/>
                </a:solidFill>
                <a:latin typeface="Century Gothic"/>
                <a:ea typeface="Century Gothic"/>
                <a:cs typeface="Century Gothic"/>
                <a:sym typeface="Century Gothic"/>
              </a:rPr>
              <a:t>SPE (GCB 250 mg/6ml), 700 µl of surnatant</a:t>
            </a:r>
            <a:endParaRPr sz="1600" b="0" i="0" u="none" strike="noStrike" cap="none">
              <a:solidFill>
                <a:srgbClr val="000000"/>
              </a:solidFill>
              <a:latin typeface="Century Gothic"/>
              <a:ea typeface="Century Gothic"/>
              <a:cs typeface="Century Gothic"/>
              <a:sym typeface="Century Gothic"/>
            </a:endParaRPr>
          </a:p>
        </p:txBody>
      </p:sp>
      <p:pic>
        <p:nvPicPr>
          <p:cNvPr id="479" name="Google Shape;479;p10"/>
          <p:cNvPicPr preferRelativeResize="0"/>
          <p:nvPr/>
        </p:nvPicPr>
        <p:blipFill rotWithShape="1">
          <a:blip r:embed="rId3">
            <a:alphaModFix/>
          </a:blip>
          <a:srcRect t="13660" b="18296"/>
          <a:stretch/>
        </p:blipFill>
        <p:spPr>
          <a:xfrm>
            <a:off x="51625" y="1078447"/>
            <a:ext cx="1163200" cy="854808"/>
          </a:xfrm>
          <a:prstGeom prst="rect">
            <a:avLst/>
          </a:prstGeom>
          <a:noFill/>
          <a:ln>
            <a:noFill/>
          </a:ln>
        </p:spPr>
      </p:pic>
      <p:pic>
        <p:nvPicPr>
          <p:cNvPr id="480" name="Google Shape;480;p10"/>
          <p:cNvPicPr preferRelativeResize="0"/>
          <p:nvPr/>
        </p:nvPicPr>
        <p:blipFill rotWithShape="1">
          <a:blip r:embed="rId4">
            <a:alphaModFix/>
          </a:blip>
          <a:srcRect/>
          <a:stretch/>
        </p:blipFill>
        <p:spPr>
          <a:xfrm>
            <a:off x="845312" y="3032138"/>
            <a:ext cx="447737" cy="304843"/>
          </a:xfrm>
          <a:prstGeom prst="rect">
            <a:avLst/>
          </a:prstGeom>
          <a:noFill/>
          <a:ln>
            <a:noFill/>
          </a:ln>
        </p:spPr>
      </p:pic>
      <p:pic>
        <p:nvPicPr>
          <p:cNvPr id="481" name="Google Shape;481;p10"/>
          <p:cNvPicPr preferRelativeResize="0"/>
          <p:nvPr/>
        </p:nvPicPr>
        <p:blipFill rotWithShape="1">
          <a:blip r:embed="rId5">
            <a:alphaModFix/>
          </a:blip>
          <a:srcRect/>
          <a:stretch/>
        </p:blipFill>
        <p:spPr>
          <a:xfrm>
            <a:off x="499586" y="2006299"/>
            <a:ext cx="534211" cy="1143312"/>
          </a:xfrm>
          <a:prstGeom prst="rect">
            <a:avLst/>
          </a:prstGeom>
          <a:noFill/>
          <a:ln>
            <a:noFill/>
          </a:ln>
        </p:spPr>
      </p:pic>
      <p:pic>
        <p:nvPicPr>
          <p:cNvPr id="482" name="Google Shape;482;p10"/>
          <p:cNvPicPr preferRelativeResize="0"/>
          <p:nvPr/>
        </p:nvPicPr>
        <p:blipFill rotWithShape="1">
          <a:blip r:embed="rId6">
            <a:alphaModFix/>
          </a:blip>
          <a:srcRect/>
          <a:stretch/>
        </p:blipFill>
        <p:spPr>
          <a:xfrm>
            <a:off x="292632" y="3285249"/>
            <a:ext cx="902645" cy="1422044"/>
          </a:xfrm>
          <a:prstGeom prst="rect">
            <a:avLst/>
          </a:prstGeom>
          <a:noFill/>
          <a:ln>
            <a:noFill/>
          </a:ln>
        </p:spPr>
      </p:pic>
      <p:pic>
        <p:nvPicPr>
          <p:cNvPr id="483" name="Google Shape;483;p10"/>
          <p:cNvPicPr preferRelativeResize="0"/>
          <p:nvPr/>
        </p:nvPicPr>
        <p:blipFill rotWithShape="1">
          <a:blip r:embed="rId7">
            <a:alphaModFix/>
          </a:blip>
          <a:srcRect/>
          <a:stretch/>
        </p:blipFill>
        <p:spPr>
          <a:xfrm>
            <a:off x="882752" y="3857751"/>
            <a:ext cx="571580" cy="495369"/>
          </a:xfrm>
          <a:prstGeom prst="rect">
            <a:avLst/>
          </a:prstGeom>
          <a:noFill/>
          <a:ln>
            <a:noFill/>
          </a:ln>
        </p:spPr>
      </p:pic>
      <p:pic>
        <p:nvPicPr>
          <p:cNvPr id="484" name="Google Shape;484;p10"/>
          <p:cNvPicPr preferRelativeResize="0"/>
          <p:nvPr/>
        </p:nvPicPr>
        <p:blipFill rotWithShape="1">
          <a:blip r:embed="rId7">
            <a:alphaModFix/>
          </a:blip>
          <a:srcRect/>
          <a:stretch/>
        </p:blipFill>
        <p:spPr>
          <a:xfrm>
            <a:off x="89540" y="3908202"/>
            <a:ext cx="423931" cy="367407"/>
          </a:xfrm>
          <a:prstGeom prst="rect">
            <a:avLst/>
          </a:prstGeom>
          <a:noFill/>
          <a:ln>
            <a:noFill/>
          </a:ln>
        </p:spPr>
      </p:pic>
      <p:pic>
        <p:nvPicPr>
          <p:cNvPr id="485" name="Google Shape;485;p10"/>
          <p:cNvPicPr preferRelativeResize="0"/>
          <p:nvPr/>
        </p:nvPicPr>
        <p:blipFill rotWithShape="1">
          <a:blip r:embed="rId8">
            <a:alphaModFix/>
          </a:blip>
          <a:srcRect/>
          <a:stretch/>
        </p:blipFill>
        <p:spPr>
          <a:xfrm>
            <a:off x="364456" y="4707293"/>
            <a:ext cx="669341" cy="1472549"/>
          </a:xfrm>
          <a:prstGeom prst="rect">
            <a:avLst/>
          </a:prstGeom>
          <a:noFill/>
          <a:ln>
            <a:noFill/>
          </a:ln>
        </p:spPr>
      </p:pic>
      <p:pic>
        <p:nvPicPr>
          <p:cNvPr id="486" name="Google Shape;486;p10"/>
          <p:cNvPicPr preferRelativeResize="0"/>
          <p:nvPr/>
        </p:nvPicPr>
        <p:blipFill rotWithShape="1">
          <a:blip r:embed="rId9">
            <a:alphaModFix/>
          </a:blip>
          <a:srcRect/>
          <a:stretch/>
        </p:blipFill>
        <p:spPr>
          <a:xfrm>
            <a:off x="5889502" y="6170877"/>
            <a:ext cx="465465" cy="704662"/>
          </a:xfrm>
          <a:prstGeom prst="rect">
            <a:avLst/>
          </a:prstGeom>
          <a:noFill/>
          <a:ln>
            <a:noFill/>
          </a:ln>
        </p:spPr>
      </p:pic>
      <p:sp>
        <p:nvSpPr>
          <p:cNvPr id="487" name="Google Shape;487;p10"/>
          <p:cNvSpPr txBox="1"/>
          <p:nvPr/>
        </p:nvSpPr>
        <p:spPr>
          <a:xfrm>
            <a:off x="7984503" y="6334812"/>
            <a:ext cx="353505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u="sng">
                <a:solidFill>
                  <a:srgbClr val="0070C0"/>
                </a:solidFill>
                <a:latin typeface="Arial"/>
                <a:ea typeface="Arial"/>
                <a:cs typeface="Arial"/>
                <a:sym typeface="Arial"/>
              </a:rPr>
              <a:t>Unpublished 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1"/>
          <p:cNvSpPr txBox="1">
            <a:spLocks noGrp="1"/>
          </p:cNvSpPr>
          <p:nvPr>
            <p:ph type="title"/>
          </p:nvPr>
        </p:nvSpPr>
        <p:spPr>
          <a:xfrm>
            <a:off x="1069181" y="77806"/>
            <a:ext cx="10086976" cy="1259745"/>
          </a:xfrm>
          <a:prstGeom prst="rect">
            <a:avLst/>
          </a:prstGeom>
          <a:noFill/>
          <a:ln>
            <a:noFill/>
          </a:ln>
        </p:spPr>
        <p:txBody>
          <a:bodyPr spcFirstLastPara="1" wrap="square" lIns="120000" tIns="121900" rIns="120000" bIns="121900" anchor="t" anchorCtr="0">
            <a:noAutofit/>
          </a:bodyPr>
          <a:lstStyle/>
          <a:p>
            <a:pPr marL="0" marR="0" lvl="0" indent="0" algn="ctr" rtl="0">
              <a:lnSpc>
                <a:spcPct val="100000"/>
              </a:lnSpc>
              <a:spcBef>
                <a:spcPts val="0"/>
              </a:spcBef>
              <a:spcAft>
                <a:spcPts val="0"/>
              </a:spcAft>
              <a:buClr>
                <a:srgbClr val="FF0000"/>
              </a:buClr>
              <a:buSzPts val="3600"/>
              <a:buFont typeface="Calibri"/>
              <a:buNone/>
            </a:pPr>
            <a:r>
              <a:rPr lang="it-IT" sz="3600">
                <a:solidFill>
                  <a:srgbClr val="FF0000"/>
                </a:solidFill>
                <a:latin typeface="Calibri"/>
                <a:ea typeface="Calibri"/>
                <a:cs typeface="Calibri"/>
                <a:sym typeface="Calibri"/>
              </a:rPr>
              <a:t>Analytical Method</a:t>
            </a:r>
            <a:r>
              <a:rPr lang="it-IT" sz="2800">
                <a:solidFill>
                  <a:srgbClr val="FF0000"/>
                </a:solidFill>
                <a:latin typeface="Calibri"/>
                <a:ea typeface="Calibri"/>
                <a:cs typeface="Calibri"/>
                <a:sym typeface="Calibri"/>
              </a:rPr>
              <a:t>: </a:t>
            </a:r>
            <a:br>
              <a:rPr lang="it-IT" sz="2800">
                <a:solidFill>
                  <a:srgbClr val="FF0000"/>
                </a:solidFill>
                <a:latin typeface="Calibri"/>
                <a:ea typeface="Calibri"/>
                <a:cs typeface="Calibri"/>
                <a:sym typeface="Calibri"/>
              </a:rPr>
            </a:br>
            <a:r>
              <a:rPr lang="it-IT" sz="2800">
                <a:solidFill>
                  <a:srgbClr val="FF0000"/>
                </a:solidFill>
                <a:latin typeface="Calibri"/>
                <a:ea typeface="Calibri"/>
                <a:cs typeface="Calibri"/>
                <a:sym typeface="Calibri"/>
              </a:rPr>
              <a:t>Instrumental Conditions</a:t>
            </a:r>
            <a:br>
              <a:rPr lang="it-IT" sz="2200" b="0" i="0" u="none" strike="noStrike" cap="none">
                <a:solidFill>
                  <a:srgbClr val="000000"/>
                </a:solidFill>
                <a:latin typeface="Century Gothic"/>
                <a:ea typeface="Century Gothic"/>
                <a:cs typeface="Century Gothic"/>
                <a:sym typeface="Century Gothic"/>
              </a:rPr>
            </a:br>
            <a:endParaRPr sz="2800">
              <a:solidFill>
                <a:srgbClr val="FF0000"/>
              </a:solidFill>
              <a:latin typeface="Calibri"/>
              <a:ea typeface="Calibri"/>
              <a:cs typeface="Calibri"/>
              <a:sym typeface="Calibri"/>
            </a:endParaRPr>
          </a:p>
        </p:txBody>
      </p:sp>
      <p:pic>
        <p:nvPicPr>
          <p:cNvPr id="493" name="Google Shape;493;p11"/>
          <p:cNvPicPr preferRelativeResize="0"/>
          <p:nvPr/>
        </p:nvPicPr>
        <p:blipFill rotWithShape="1">
          <a:blip r:embed="rId3">
            <a:alphaModFix/>
          </a:blip>
          <a:srcRect/>
          <a:stretch/>
        </p:blipFill>
        <p:spPr>
          <a:xfrm>
            <a:off x="89540" y="3908202"/>
            <a:ext cx="423931" cy="367407"/>
          </a:xfrm>
          <a:prstGeom prst="rect">
            <a:avLst/>
          </a:prstGeom>
          <a:noFill/>
          <a:ln>
            <a:noFill/>
          </a:ln>
        </p:spPr>
      </p:pic>
      <p:pic>
        <p:nvPicPr>
          <p:cNvPr id="494" name="Google Shape;494;p11"/>
          <p:cNvPicPr preferRelativeResize="0"/>
          <p:nvPr/>
        </p:nvPicPr>
        <p:blipFill rotWithShape="1">
          <a:blip r:embed="rId4">
            <a:alphaModFix/>
          </a:blip>
          <a:srcRect/>
          <a:stretch/>
        </p:blipFill>
        <p:spPr>
          <a:xfrm>
            <a:off x="11139489" y="6153338"/>
            <a:ext cx="465465" cy="704662"/>
          </a:xfrm>
          <a:prstGeom prst="rect">
            <a:avLst/>
          </a:prstGeom>
          <a:noFill/>
          <a:ln>
            <a:noFill/>
          </a:ln>
        </p:spPr>
      </p:pic>
      <p:pic>
        <p:nvPicPr>
          <p:cNvPr id="495" name="Google Shape;495;p11"/>
          <p:cNvPicPr preferRelativeResize="0"/>
          <p:nvPr/>
        </p:nvPicPr>
        <p:blipFill rotWithShape="1">
          <a:blip r:embed="rId5">
            <a:alphaModFix/>
          </a:blip>
          <a:srcRect l="4918" b="7401"/>
          <a:stretch/>
        </p:blipFill>
        <p:spPr>
          <a:xfrm>
            <a:off x="5699760" y="5470952"/>
            <a:ext cx="1860626" cy="1387048"/>
          </a:xfrm>
          <a:prstGeom prst="rect">
            <a:avLst/>
          </a:prstGeom>
          <a:noFill/>
          <a:ln>
            <a:noFill/>
          </a:ln>
        </p:spPr>
      </p:pic>
      <p:sp>
        <p:nvSpPr>
          <p:cNvPr id="496" name="Google Shape;496;p11"/>
          <p:cNvSpPr/>
          <p:nvPr/>
        </p:nvSpPr>
        <p:spPr>
          <a:xfrm>
            <a:off x="695400" y="989117"/>
            <a:ext cx="10819440" cy="258386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it-IT" sz="1800" b="0" strike="noStrike">
                <a:solidFill>
                  <a:srgbClr val="000000"/>
                </a:solidFill>
                <a:latin typeface="Calibri"/>
                <a:ea typeface="Calibri"/>
                <a:cs typeface="Calibri"/>
                <a:sym typeface="Calibri"/>
              </a:rPr>
              <a:t>Liquid Chromatography</a:t>
            </a:r>
            <a:endParaRPr sz="1800" b="0" strike="noStrik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it-IT" sz="1800" b="0" strike="noStrike">
                <a:solidFill>
                  <a:srgbClr val="000000"/>
                </a:solidFill>
                <a:latin typeface="Calibri"/>
                <a:ea typeface="Calibri"/>
                <a:cs typeface="Calibri"/>
                <a:sym typeface="Calibri"/>
              </a:rPr>
              <a:t> COLUMN: Kinetex F5 analytical column (150 x 3,0 mm i.d., 2.6 µm particle size, 100 A; Phenomenex, Torrance, CA, USA)</a:t>
            </a:r>
            <a:endParaRPr sz="1800" b="0" strike="noStrik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it-IT" sz="1800" b="0" strike="noStrike">
                <a:solidFill>
                  <a:srgbClr val="000000"/>
                </a:solidFill>
                <a:latin typeface="Calibri"/>
                <a:ea typeface="Calibri"/>
                <a:cs typeface="Calibri"/>
                <a:sym typeface="Calibri"/>
              </a:rPr>
              <a:t>MOBILE PHASES : solution of ammonium acetate in water at 5mM (Phase A) and methanol (Phase B)</a:t>
            </a:r>
            <a:endParaRPr sz="1800" b="0" strike="noStrik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it-IT" sz="1800" b="0" strike="noStrike">
                <a:solidFill>
                  <a:srgbClr val="000000"/>
                </a:solidFill>
                <a:latin typeface="Calibri"/>
                <a:ea typeface="Calibri"/>
                <a:cs typeface="Calibri"/>
                <a:sym typeface="Calibri"/>
              </a:rPr>
              <a:t>INJECTION VOLUME 10 µl., </a:t>
            </a:r>
            <a:r>
              <a:rPr lang="it-IT" sz="1800">
                <a:solidFill>
                  <a:srgbClr val="000000"/>
                </a:solidFill>
                <a:latin typeface="Calibri"/>
                <a:ea typeface="Calibri"/>
                <a:cs typeface="Calibri"/>
                <a:sym typeface="Calibri"/>
              </a:rPr>
              <a:t>S</a:t>
            </a:r>
            <a:r>
              <a:rPr lang="it-IT" sz="1800" b="0" strike="noStrike">
                <a:solidFill>
                  <a:srgbClr val="000000"/>
                </a:solidFill>
                <a:latin typeface="Calibri"/>
                <a:ea typeface="Calibri"/>
                <a:cs typeface="Calibri"/>
                <a:sym typeface="Calibri"/>
              </a:rPr>
              <a:t>andwich mode</a:t>
            </a:r>
            <a:endParaRPr sz="1800" b="0" strike="noStrik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it-IT" sz="1800" b="0" strike="noStrike">
                <a:solidFill>
                  <a:srgbClr val="000000"/>
                </a:solidFill>
                <a:latin typeface="Calibri"/>
                <a:ea typeface="Calibri"/>
                <a:cs typeface="Calibri"/>
                <a:sym typeface="Calibri"/>
              </a:rPr>
              <a:t>GRADIENT PARAMETERS : The gradient employed started at 5% of Phase B increasing to 95% in 20 min and was held for 6.5 min. </a:t>
            </a:r>
            <a:endParaRPr/>
          </a:p>
          <a:p>
            <a:pPr marL="0" marR="0" lvl="0" indent="0" algn="just" rtl="0">
              <a:lnSpc>
                <a:spcPct val="100000"/>
              </a:lnSpc>
              <a:spcBef>
                <a:spcPts val="0"/>
              </a:spcBef>
              <a:spcAft>
                <a:spcPts val="0"/>
              </a:spcAft>
              <a:buNone/>
            </a:pPr>
            <a:r>
              <a:rPr lang="it-IT" sz="1800" b="0" strike="noStrike">
                <a:solidFill>
                  <a:srgbClr val="000000"/>
                </a:solidFill>
                <a:latin typeface="Calibri"/>
                <a:ea typeface="Calibri"/>
                <a:cs typeface="Calibri"/>
                <a:sym typeface="Calibri"/>
              </a:rPr>
              <a:t>SAMPLER VANE AND COLUMN COMPARTMENT TEMPERATURES: The temperatures were set, respectively, at 4ºC and 35ºC</a:t>
            </a:r>
            <a:endParaRPr sz="1800" b="0" strike="noStrike">
              <a:solidFill>
                <a:schemeClr val="dk1"/>
              </a:solidFill>
              <a:latin typeface="Arial"/>
              <a:ea typeface="Arial"/>
              <a:cs typeface="Arial"/>
              <a:sym typeface="Arial"/>
            </a:endParaRPr>
          </a:p>
        </p:txBody>
      </p:sp>
      <p:graphicFrame>
        <p:nvGraphicFramePr>
          <p:cNvPr id="497" name="Google Shape;497;p11"/>
          <p:cNvGraphicFramePr/>
          <p:nvPr/>
        </p:nvGraphicFramePr>
        <p:xfrm>
          <a:off x="695400" y="4374976"/>
          <a:ext cx="3000000" cy="3000000"/>
        </p:xfrm>
        <a:graphic>
          <a:graphicData uri="http://schemas.openxmlformats.org/drawingml/2006/table">
            <a:tbl>
              <a:tblPr>
                <a:noFill/>
                <a:tableStyleId>{98B654FE-8EAF-4939-9511-4BEC4CAFFAB1}</a:tableStyleId>
              </a:tblPr>
              <a:tblGrid>
                <a:gridCol w="2713450">
                  <a:extLst>
                    <a:ext uri="{9D8B030D-6E8A-4147-A177-3AD203B41FA5}">
                      <a16:colId xmlns:a16="http://schemas.microsoft.com/office/drawing/2014/main" val="20000"/>
                    </a:ext>
                  </a:extLst>
                </a:gridCol>
                <a:gridCol w="1222775">
                  <a:extLst>
                    <a:ext uri="{9D8B030D-6E8A-4147-A177-3AD203B41FA5}">
                      <a16:colId xmlns:a16="http://schemas.microsoft.com/office/drawing/2014/main" val="20001"/>
                    </a:ext>
                  </a:extLst>
                </a:gridCol>
              </a:tblGrid>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Resolution</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70000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Polarity</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Negative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1"/>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ACG Target</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1 x 10</a:t>
                      </a:r>
                      <a:r>
                        <a:rPr lang="it-IT" sz="1000" b="0" u="none" strike="noStrike" cap="none" baseline="30000">
                          <a:solidFill>
                            <a:srgbClr val="000000"/>
                          </a:solidFill>
                          <a:latin typeface="Calibri"/>
                          <a:ea typeface="Calibri"/>
                          <a:cs typeface="Calibri"/>
                          <a:sym typeface="Calibri"/>
                        </a:rPr>
                        <a:t>6</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2"/>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Maximum Injection time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50 msec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3"/>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Sheath Gas</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16</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4"/>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Aux Gas</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8</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5"/>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Spray Voltage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3,70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6"/>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Capillary temperature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290ºC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7"/>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S-Lens RF Level</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55</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8"/>
                  </a:ext>
                </a:extLst>
              </a:tr>
              <a:tr h="2276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Aux Gas Temperature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90ºC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9"/>
                  </a:ext>
                </a:extLst>
              </a:tr>
            </a:tbl>
          </a:graphicData>
        </a:graphic>
      </p:graphicFrame>
      <p:graphicFrame>
        <p:nvGraphicFramePr>
          <p:cNvPr id="498" name="Google Shape;498;p11"/>
          <p:cNvGraphicFramePr/>
          <p:nvPr/>
        </p:nvGraphicFramePr>
        <p:xfrm>
          <a:off x="5015880" y="4293096"/>
          <a:ext cx="3000000" cy="3000000"/>
        </p:xfrm>
        <a:graphic>
          <a:graphicData uri="http://schemas.openxmlformats.org/drawingml/2006/table">
            <a:tbl>
              <a:tblPr>
                <a:noFill/>
                <a:tableStyleId>{98B654FE-8EAF-4939-9511-4BEC4CAFFAB1}</a:tableStyleId>
              </a:tblPr>
              <a:tblGrid>
                <a:gridCol w="2311200">
                  <a:extLst>
                    <a:ext uri="{9D8B030D-6E8A-4147-A177-3AD203B41FA5}">
                      <a16:colId xmlns:a16="http://schemas.microsoft.com/office/drawing/2014/main" val="20000"/>
                    </a:ext>
                  </a:extLst>
                </a:gridCol>
                <a:gridCol w="1041475">
                  <a:extLst>
                    <a:ext uri="{9D8B030D-6E8A-4147-A177-3AD203B41FA5}">
                      <a16:colId xmlns:a16="http://schemas.microsoft.com/office/drawing/2014/main" val="20001"/>
                    </a:ext>
                  </a:extLst>
                </a:gridCol>
              </a:tblGrid>
              <a:tr h="2440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Resolution</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140000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2440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Polarity</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Negative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1"/>
                  </a:ext>
                </a:extLst>
              </a:tr>
              <a:tr h="2440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ACG Target</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1 x 10</a:t>
                      </a:r>
                      <a:r>
                        <a:rPr lang="it-IT" sz="1000" b="0" u="none" strike="noStrike" cap="none" baseline="30000">
                          <a:solidFill>
                            <a:srgbClr val="000000"/>
                          </a:solidFill>
                          <a:latin typeface="Calibri"/>
                          <a:ea typeface="Calibri"/>
                          <a:cs typeface="Calibri"/>
                          <a:sym typeface="Calibri"/>
                        </a:rPr>
                        <a:t>6</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2"/>
                  </a:ext>
                </a:extLst>
              </a:tr>
              <a:tr h="2440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Maximum Injection time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100 msec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3"/>
                  </a:ext>
                </a:extLst>
              </a:tr>
              <a:tr h="244075">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Mass Range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100-1000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4"/>
                  </a:ext>
                </a:extLst>
              </a:tr>
            </a:tbl>
          </a:graphicData>
        </a:graphic>
      </p:graphicFrame>
      <p:graphicFrame>
        <p:nvGraphicFramePr>
          <p:cNvPr id="499" name="Google Shape;499;p11"/>
          <p:cNvGraphicFramePr/>
          <p:nvPr/>
        </p:nvGraphicFramePr>
        <p:xfrm>
          <a:off x="8688288" y="4293096"/>
          <a:ext cx="3000000" cy="3000000"/>
        </p:xfrm>
        <a:graphic>
          <a:graphicData uri="http://schemas.openxmlformats.org/drawingml/2006/table">
            <a:tbl>
              <a:tblPr>
                <a:noFill/>
                <a:tableStyleId>{98B654FE-8EAF-4939-9511-4BEC4CAFFAB1}</a:tableStyleId>
              </a:tblPr>
              <a:tblGrid>
                <a:gridCol w="1971350">
                  <a:extLst>
                    <a:ext uri="{9D8B030D-6E8A-4147-A177-3AD203B41FA5}">
                      <a16:colId xmlns:a16="http://schemas.microsoft.com/office/drawing/2014/main" val="20000"/>
                    </a:ext>
                  </a:extLst>
                </a:gridCol>
                <a:gridCol w="888425">
                  <a:extLst>
                    <a:ext uri="{9D8B030D-6E8A-4147-A177-3AD203B41FA5}">
                      <a16:colId xmlns:a16="http://schemas.microsoft.com/office/drawing/2014/main" val="20001"/>
                    </a:ext>
                  </a:extLst>
                </a:gridCol>
              </a:tblGrid>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Inclusion and Exclusion List</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Active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Resolution</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35000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1"/>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Polarity</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Negative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2"/>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ACG Target</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2 x 10</a:t>
                      </a:r>
                      <a:r>
                        <a:rPr lang="it-IT" sz="1000" b="0" u="none" strike="noStrike" cap="none" baseline="30000">
                          <a:solidFill>
                            <a:srgbClr val="000000"/>
                          </a:solidFill>
                          <a:latin typeface="Calibri"/>
                          <a:ea typeface="Calibri"/>
                          <a:cs typeface="Calibri"/>
                          <a:sym typeface="Calibri"/>
                        </a:rPr>
                        <a:t>5</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3"/>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Maximum Injection time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100 msec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4"/>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Isolation Width</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4 m/z</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5"/>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Fixed First Mass</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70 m/z</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6"/>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N(CE) Stepped nce</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35</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7"/>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NCE PFAC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20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8EBF4"/>
                    </a:solidFill>
                  </a:tcPr>
                </a:tc>
                <a:extLst>
                  <a:ext uri="{0D108BD9-81ED-4DB2-BD59-A6C34878D82A}">
                    <a16:rowId xmlns:a16="http://schemas.microsoft.com/office/drawing/2014/main" val="10008"/>
                  </a:ext>
                </a:extLst>
              </a:tr>
              <a:tr h="233550">
                <a:tc>
                  <a:txBody>
                    <a:bodyPr/>
                    <a:lstStyle/>
                    <a:p>
                      <a:pPr marL="0" marR="0" lvl="0" indent="0" algn="ctr" rtl="0">
                        <a:lnSpc>
                          <a:spcPct val="119900"/>
                        </a:lnSpc>
                        <a:spcBef>
                          <a:spcPts val="0"/>
                        </a:spcBef>
                        <a:spcAft>
                          <a:spcPts val="0"/>
                        </a:spcAft>
                        <a:buNone/>
                      </a:pPr>
                      <a:r>
                        <a:rPr lang="it-IT" sz="1000" b="1" u="none" strike="noStrike" cap="none">
                          <a:solidFill>
                            <a:srgbClr val="FFFFFF"/>
                          </a:solidFill>
                          <a:latin typeface="Calibri"/>
                          <a:ea typeface="Calibri"/>
                          <a:cs typeface="Calibri"/>
                          <a:sym typeface="Calibri"/>
                        </a:rPr>
                        <a:t>NCE PFSC</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472C4"/>
                    </a:solidFill>
                  </a:tcPr>
                </a:tc>
                <a:tc>
                  <a:txBody>
                    <a:bodyPr/>
                    <a:lstStyle/>
                    <a:p>
                      <a:pPr marL="0" marR="0" lvl="0" indent="0" algn="ctr" rtl="0">
                        <a:lnSpc>
                          <a:spcPct val="119900"/>
                        </a:lnSpc>
                        <a:spcBef>
                          <a:spcPts val="0"/>
                        </a:spcBef>
                        <a:spcAft>
                          <a:spcPts val="0"/>
                        </a:spcAft>
                        <a:buNone/>
                      </a:pPr>
                      <a:r>
                        <a:rPr lang="it-IT" sz="1000" b="0" u="none" strike="noStrike" cap="none">
                          <a:solidFill>
                            <a:srgbClr val="000000"/>
                          </a:solidFill>
                          <a:latin typeface="Calibri"/>
                          <a:ea typeface="Calibri"/>
                          <a:cs typeface="Calibri"/>
                          <a:sym typeface="Calibri"/>
                        </a:rPr>
                        <a:t>35-40</a:t>
                      </a:r>
                      <a:endParaRPr sz="1000" b="0" u="none" strike="noStrike" cap="none">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CFD5E9"/>
                    </a:solidFill>
                  </a:tcPr>
                </a:tc>
                <a:extLst>
                  <a:ext uri="{0D108BD9-81ED-4DB2-BD59-A6C34878D82A}">
                    <a16:rowId xmlns:a16="http://schemas.microsoft.com/office/drawing/2014/main" val="10009"/>
                  </a:ext>
                </a:extLst>
              </a:tr>
            </a:tbl>
          </a:graphicData>
        </a:graphic>
      </p:graphicFrame>
      <p:sp>
        <p:nvSpPr>
          <p:cNvPr id="500" name="Google Shape;500;p11"/>
          <p:cNvSpPr/>
          <p:nvPr/>
        </p:nvSpPr>
        <p:spPr>
          <a:xfrm>
            <a:off x="8544272" y="3857128"/>
            <a:ext cx="3125880" cy="363960"/>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1600" i="1">
                <a:solidFill>
                  <a:srgbClr val="000000"/>
                </a:solidFill>
                <a:latin typeface="Arial"/>
                <a:ea typeface="Arial"/>
                <a:cs typeface="Arial"/>
                <a:sym typeface="Arial"/>
              </a:rPr>
              <a:t>PRM Parameters</a:t>
            </a:r>
            <a:endParaRPr/>
          </a:p>
        </p:txBody>
      </p:sp>
      <p:sp>
        <p:nvSpPr>
          <p:cNvPr id="501" name="Google Shape;501;p11"/>
          <p:cNvSpPr/>
          <p:nvPr/>
        </p:nvSpPr>
        <p:spPr>
          <a:xfrm>
            <a:off x="5015880" y="3861048"/>
            <a:ext cx="3304080" cy="363960"/>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1600" i="1">
                <a:solidFill>
                  <a:srgbClr val="000000"/>
                </a:solidFill>
                <a:latin typeface="Arial"/>
                <a:ea typeface="Arial"/>
                <a:cs typeface="Arial"/>
                <a:sym typeface="Arial"/>
              </a:rPr>
              <a:t>FS Parameters</a:t>
            </a:r>
            <a:endParaRPr/>
          </a:p>
        </p:txBody>
      </p:sp>
      <p:sp>
        <p:nvSpPr>
          <p:cNvPr id="502" name="Google Shape;502;p11"/>
          <p:cNvSpPr/>
          <p:nvPr/>
        </p:nvSpPr>
        <p:spPr>
          <a:xfrm>
            <a:off x="551384" y="3862461"/>
            <a:ext cx="4132800" cy="363960"/>
          </a:xfrm>
          <a:prstGeom prst="rect">
            <a:avLst/>
          </a:prstGeom>
          <a:gradFill>
            <a:gsLst>
              <a:gs pos="0">
                <a:srgbClr val="EDFFF8"/>
              </a:gs>
              <a:gs pos="100000">
                <a:srgbClr val="C3FFE8"/>
              </a:gs>
            </a:gsLst>
            <a:lin ang="5400000" scaled="0"/>
          </a:gradFill>
          <a:ln w="9525" cap="sq" cmpd="sng">
            <a:solidFill>
              <a:srgbClr val="A5DEC6"/>
            </a:solidFill>
            <a:prstDash val="solid"/>
            <a:miter lim="8000"/>
            <a:headEnd type="none" w="sm" len="sm"/>
            <a:tailEnd type="none" w="sm" len="sm"/>
          </a:ln>
          <a:effectLst>
            <a:outerShdw dist="20160" dir="5400000" algn="ctr" rotWithShape="0">
              <a:srgbClr val="000000">
                <a:alpha val="38823"/>
              </a:srgbClr>
            </a:outerShdw>
          </a:effectLst>
        </p:spPr>
        <p:txBody>
          <a:bodyPr spcFirstLastPara="1" wrap="square" lIns="90000" tIns="46800" rIns="90000" bIns="46800" anchor="t" anchorCtr="0">
            <a:spAutoFit/>
          </a:bodyPr>
          <a:lstStyle/>
          <a:p>
            <a:pPr marL="0" marR="0" lvl="0" indent="0" algn="ctr" rtl="0">
              <a:spcBef>
                <a:spcPts val="0"/>
              </a:spcBef>
              <a:spcAft>
                <a:spcPts val="0"/>
              </a:spcAft>
              <a:buNone/>
            </a:pPr>
            <a:r>
              <a:rPr lang="it-IT" sz="1600" i="1">
                <a:solidFill>
                  <a:srgbClr val="000000"/>
                </a:solidFill>
                <a:latin typeface="Arial"/>
                <a:ea typeface="Arial"/>
                <a:cs typeface="Arial"/>
                <a:sym typeface="Arial"/>
              </a:rPr>
              <a:t>ESI Parameters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2"/>
          <p:cNvSpPr txBox="1">
            <a:spLocks noGrp="1"/>
          </p:cNvSpPr>
          <p:nvPr>
            <p:ph type="title"/>
          </p:nvPr>
        </p:nvSpPr>
        <p:spPr>
          <a:xfrm>
            <a:off x="1069181" y="204806"/>
            <a:ext cx="10086976" cy="690727"/>
          </a:xfrm>
          <a:prstGeom prst="rect">
            <a:avLst/>
          </a:prstGeom>
          <a:noFill/>
          <a:ln>
            <a:noFill/>
          </a:ln>
        </p:spPr>
        <p:txBody>
          <a:bodyPr spcFirstLastPara="1" wrap="square" lIns="120000" tIns="121900" rIns="120000" bIns="121900" anchor="t" anchorCtr="0">
            <a:noAutofit/>
          </a:bodyPr>
          <a:lstStyle/>
          <a:p>
            <a:pPr marL="0" lvl="0" indent="0" algn="ctr" rtl="0">
              <a:lnSpc>
                <a:spcPct val="100000"/>
              </a:lnSpc>
              <a:spcBef>
                <a:spcPts val="0"/>
              </a:spcBef>
              <a:spcAft>
                <a:spcPts val="0"/>
              </a:spcAft>
              <a:buClr>
                <a:srgbClr val="FF0000"/>
              </a:buClr>
              <a:buSzPts val="2800"/>
              <a:buNone/>
            </a:pPr>
            <a:r>
              <a:rPr lang="it-IT" sz="2800">
                <a:solidFill>
                  <a:srgbClr val="FF0000"/>
                </a:solidFill>
                <a:latin typeface="Calibri"/>
                <a:ea typeface="Calibri"/>
                <a:cs typeface="Calibri"/>
                <a:sym typeface="Calibri"/>
              </a:rPr>
              <a:t>RESULTS: PFOS as Marker </a:t>
            </a:r>
            <a:endParaRPr sz="2800">
              <a:solidFill>
                <a:srgbClr val="FF0000"/>
              </a:solidFill>
              <a:latin typeface="Calibri"/>
              <a:ea typeface="Calibri"/>
              <a:cs typeface="Calibri"/>
              <a:sym typeface="Calibri"/>
            </a:endParaRPr>
          </a:p>
        </p:txBody>
      </p:sp>
      <p:pic>
        <p:nvPicPr>
          <p:cNvPr id="508" name="Google Shape;508;p12"/>
          <p:cNvPicPr preferRelativeResize="0"/>
          <p:nvPr/>
        </p:nvPicPr>
        <p:blipFill rotWithShape="1">
          <a:blip r:embed="rId3">
            <a:alphaModFix/>
          </a:blip>
          <a:srcRect/>
          <a:stretch/>
        </p:blipFill>
        <p:spPr>
          <a:xfrm>
            <a:off x="7511586" y="1775765"/>
            <a:ext cx="3600000" cy="4038600"/>
          </a:xfrm>
          <a:prstGeom prst="rect">
            <a:avLst/>
          </a:prstGeom>
          <a:noFill/>
          <a:ln>
            <a:noFill/>
          </a:ln>
        </p:spPr>
      </p:pic>
      <p:pic>
        <p:nvPicPr>
          <p:cNvPr id="509" name="Google Shape;509;p12"/>
          <p:cNvPicPr preferRelativeResize="0"/>
          <p:nvPr/>
        </p:nvPicPr>
        <p:blipFill rotWithShape="1">
          <a:blip r:embed="rId4">
            <a:alphaModFix/>
          </a:blip>
          <a:srcRect/>
          <a:stretch/>
        </p:blipFill>
        <p:spPr>
          <a:xfrm>
            <a:off x="4041543" y="1775765"/>
            <a:ext cx="3600000" cy="4038600"/>
          </a:xfrm>
          <a:prstGeom prst="rect">
            <a:avLst/>
          </a:prstGeom>
          <a:noFill/>
          <a:ln>
            <a:noFill/>
          </a:ln>
        </p:spPr>
      </p:pic>
      <p:pic>
        <p:nvPicPr>
          <p:cNvPr id="510" name="Google Shape;510;p12"/>
          <p:cNvPicPr preferRelativeResize="0"/>
          <p:nvPr/>
        </p:nvPicPr>
        <p:blipFill rotWithShape="1">
          <a:blip r:embed="rId5">
            <a:alphaModFix/>
          </a:blip>
          <a:srcRect/>
          <a:stretch/>
        </p:blipFill>
        <p:spPr>
          <a:xfrm>
            <a:off x="571500" y="1674365"/>
            <a:ext cx="3600000" cy="4140000"/>
          </a:xfrm>
          <a:prstGeom prst="rect">
            <a:avLst/>
          </a:prstGeom>
          <a:noFill/>
          <a:ln>
            <a:noFill/>
          </a:ln>
        </p:spPr>
      </p:pic>
      <p:pic>
        <p:nvPicPr>
          <p:cNvPr id="511" name="Google Shape;511;p12"/>
          <p:cNvPicPr preferRelativeResize="0"/>
          <p:nvPr/>
        </p:nvPicPr>
        <p:blipFill rotWithShape="1">
          <a:blip r:embed="rId6">
            <a:alphaModFix/>
          </a:blip>
          <a:srcRect/>
          <a:stretch/>
        </p:blipFill>
        <p:spPr>
          <a:xfrm>
            <a:off x="2189570" y="1902049"/>
            <a:ext cx="951849" cy="1264251"/>
          </a:xfrm>
          <a:prstGeom prst="rect">
            <a:avLst/>
          </a:prstGeom>
          <a:noFill/>
          <a:ln>
            <a:noFill/>
          </a:ln>
        </p:spPr>
      </p:pic>
      <p:pic>
        <p:nvPicPr>
          <p:cNvPr id="512" name="Google Shape;512;p12"/>
          <p:cNvPicPr preferRelativeResize="0"/>
          <p:nvPr/>
        </p:nvPicPr>
        <p:blipFill rotWithShape="1">
          <a:blip r:embed="rId7">
            <a:alphaModFix/>
          </a:blip>
          <a:srcRect/>
          <a:stretch/>
        </p:blipFill>
        <p:spPr>
          <a:xfrm>
            <a:off x="6674000" y="1059975"/>
            <a:ext cx="2520000" cy="2948400"/>
          </a:xfrm>
          <a:prstGeom prst="rect">
            <a:avLst/>
          </a:prstGeom>
          <a:noFill/>
          <a:ln>
            <a:noFill/>
          </a:ln>
        </p:spPr>
      </p:pic>
      <p:pic>
        <p:nvPicPr>
          <p:cNvPr id="513" name="Google Shape;513;p12"/>
          <p:cNvPicPr preferRelativeResize="0"/>
          <p:nvPr/>
        </p:nvPicPr>
        <p:blipFill rotWithShape="1">
          <a:blip r:embed="rId8">
            <a:alphaModFix/>
          </a:blip>
          <a:srcRect b="27964"/>
          <a:stretch/>
        </p:blipFill>
        <p:spPr>
          <a:xfrm>
            <a:off x="7736262" y="1414123"/>
            <a:ext cx="1081638" cy="520484"/>
          </a:xfrm>
          <a:prstGeom prst="rect">
            <a:avLst/>
          </a:prstGeom>
          <a:solidFill>
            <a:schemeClr val="dk2"/>
          </a:solidFill>
          <a:ln>
            <a:noFill/>
          </a:ln>
        </p:spPr>
      </p:pic>
      <p:pic>
        <p:nvPicPr>
          <p:cNvPr id="514" name="Google Shape;514;p12"/>
          <p:cNvPicPr preferRelativeResize="0"/>
          <p:nvPr/>
        </p:nvPicPr>
        <p:blipFill rotWithShape="1">
          <a:blip r:embed="rId9">
            <a:alphaModFix/>
          </a:blip>
          <a:srcRect/>
          <a:stretch/>
        </p:blipFill>
        <p:spPr>
          <a:xfrm>
            <a:off x="9441790" y="1066826"/>
            <a:ext cx="2520000" cy="2948400"/>
          </a:xfrm>
          <a:prstGeom prst="rect">
            <a:avLst/>
          </a:prstGeom>
          <a:noFill/>
          <a:ln>
            <a:noFill/>
          </a:ln>
        </p:spPr>
      </p:pic>
      <p:sp>
        <p:nvSpPr>
          <p:cNvPr id="515" name="Google Shape;515;p12"/>
          <p:cNvSpPr/>
          <p:nvPr/>
        </p:nvSpPr>
        <p:spPr>
          <a:xfrm rot="5400000">
            <a:off x="2604073" y="4376895"/>
            <a:ext cx="286276" cy="2588663"/>
          </a:xfrm>
          <a:prstGeom prst="rightBracket">
            <a:avLst>
              <a:gd name="adj" fmla="val 8333"/>
            </a:avLst>
          </a:prstGeom>
          <a:noFill/>
          <a:ln w="1905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6" name="Google Shape;516;p12"/>
          <p:cNvSpPr/>
          <p:nvPr/>
        </p:nvSpPr>
        <p:spPr>
          <a:xfrm rot="5400000">
            <a:off x="5765477" y="4214634"/>
            <a:ext cx="258261" cy="2974041"/>
          </a:xfrm>
          <a:prstGeom prst="rightBracket">
            <a:avLst>
              <a:gd name="adj" fmla="val 8333"/>
            </a:avLst>
          </a:prstGeom>
          <a:noFill/>
          <a:ln w="1905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7" name="Google Shape;517;p12"/>
          <p:cNvSpPr/>
          <p:nvPr/>
        </p:nvSpPr>
        <p:spPr>
          <a:xfrm rot="5400000">
            <a:off x="9263063" y="4170670"/>
            <a:ext cx="258261" cy="3029130"/>
          </a:xfrm>
          <a:prstGeom prst="rightBracket">
            <a:avLst>
              <a:gd name="adj" fmla="val 8333"/>
            </a:avLst>
          </a:prstGeom>
          <a:noFill/>
          <a:ln w="1905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8" name="Google Shape;518;p12"/>
          <p:cNvSpPr txBox="1"/>
          <p:nvPr/>
        </p:nvSpPr>
        <p:spPr>
          <a:xfrm>
            <a:off x="1452879" y="5996265"/>
            <a:ext cx="25886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u="sng">
                <a:solidFill>
                  <a:srgbClr val="323B66"/>
                </a:solidFill>
                <a:latin typeface="Arial"/>
                <a:ea typeface="Arial"/>
                <a:cs typeface="Arial"/>
                <a:sym typeface="Arial"/>
              </a:rPr>
              <a:t>Dolphin </a:t>
            </a:r>
            <a:r>
              <a:rPr lang="it-IT" sz="1400" b="1" u="sng">
                <a:solidFill>
                  <a:srgbClr val="323B66"/>
                </a:solidFill>
                <a:latin typeface="Arial"/>
                <a:ea typeface="Arial"/>
                <a:cs typeface="Arial"/>
                <a:sym typeface="Arial"/>
              </a:rPr>
              <a:t>(n=66</a:t>
            </a:r>
            <a:r>
              <a:rPr lang="it-IT" sz="1400" b="1" u="sng">
                <a:solidFill>
                  <a:srgbClr val="BFBFBF"/>
                </a:solidFill>
                <a:latin typeface="Arial"/>
                <a:ea typeface="Arial"/>
                <a:cs typeface="Arial"/>
                <a:sym typeface="Arial"/>
              </a:rPr>
              <a:t>)</a:t>
            </a:r>
            <a:endParaRPr/>
          </a:p>
        </p:txBody>
      </p:sp>
      <p:sp>
        <p:nvSpPr>
          <p:cNvPr id="519" name="Google Shape;519;p12"/>
          <p:cNvSpPr txBox="1"/>
          <p:nvPr/>
        </p:nvSpPr>
        <p:spPr>
          <a:xfrm>
            <a:off x="4547211" y="5996265"/>
            <a:ext cx="25886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u="sng">
                <a:solidFill>
                  <a:srgbClr val="323B66"/>
                </a:solidFill>
                <a:latin typeface="Arial"/>
                <a:ea typeface="Arial"/>
                <a:cs typeface="Arial"/>
                <a:sym typeface="Arial"/>
              </a:rPr>
              <a:t>Shark </a:t>
            </a:r>
            <a:r>
              <a:rPr lang="it-IT" sz="1400" b="1" u="sng">
                <a:solidFill>
                  <a:srgbClr val="323B66"/>
                </a:solidFill>
                <a:latin typeface="Arial"/>
                <a:ea typeface="Arial"/>
                <a:cs typeface="Arial"/>
                <a:sym typeface="Arial"/>
              </a:rPr>
              <a:t>(n=20)</a:t>
            </a:r>
            <a:r>
              <a:rPr lang="it-IT" sz="1800" b="1" u="sng">
                <a:solidFill>
                  <a:srgbClr val="323B66"/>
                </a:solidFill>
                <a:latin typeface="Arial"/>
                <a:ea typeface="Arial"/>
                <a:cs typeface="Arial"/>
                <a:sym typeface="Arial"/>
              </a:rPr>
              <a:t> </a:t>
            </a:r>
            <a:endParaRPr/>
          </a:p>
        </p:txBody>
      </p:sp>
      <p:sp>
        <p:nvSpPr>
          <p:cNvPr id="520" name="Google Shape;520;p12"/>
          <p:cNvSpPr txBox="1"/>
          <p:nvPr/>
        </p:nvSpPr>
        <p:spPr>
          <a:xfrm>
            <a:off x="8017254" y="5996265"/>
            <a:ext cx="25886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u="sng">
                <a:solidFill>
                  <a:srgbClr val="323B66"/>
                </a:solidFill>
                <a:latin typeface="Arial"/>
                <a:ea typeface="Arial"/>
                <a:cs typeface="Arial"/>
                <a:sym typeface="Arial"/>
              </a:rPr>
              <a:t>Sea turtle </a:t>
            </a:r>
            <a:r>
              <a:rPr lang="it-IT" sz="1400" b="1" u="sng">
                <a:solidFill>
                  <a:srgbClr val="323B66"/>
                </a:solidFill>
                <a:latin typeface="Arial"/>
                <a:ea typeface="Arial"/>
                <a:cs typeface="Arial"/>
                <a:sym typeface="Arial"/>
              </a:rPr>
              <a:t>(n=6)</a:t>
            </a:r>
            <a:endParaRPr/>
          </a:p>
        </p:txBody>
      </p:sp>
      <p:sp>
        <p:nvSpPr>
          <p:cNvPr id="521" name="Google Shape;521;p12"/>
          <p:cNvSpPr/>
          <p:nvPr/>
        </p:nvSpPr>
        <p:spPr>
          <a:xfrm rot="5198468">
            <a:off x="6901991" y="2790786"/>
            <a:ext cx="2586250" cy="2495885"/>
          </a:xfrm>
          <a:prstGeom prst="arc">
            <a:avLst>
              <a:gd name="adj1" fmla="val 16403394"/>
              <a:gd name="adj2" fmla="val 508732"/>
            </a:avLst>
          </a:prstGeom>
          <a:no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2" name="Google Shape;522;p12"/>
          <p:cNvSpPr/>
          <p:nvPr/>
        </p:nvSpPr>
        <p:spPr>
          <a:xfrm rot="4490504">
            <a:off x="3965523" y="2398173"/>
            <a:ext cx="1142162" cy="4479631"/>
          </a:xfrm>
          <a:prstGeom prst="arc">
            <a:avLst>
              <a:gd name="adj1" fmla="val 16128393"/>
              <a:gd name="adj2" fmla="val 1505102"/>
            </a:avLst>
          </a:prstGeom>
          <a:no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523" name="Google Shape;523;p12"/>
          <p:cNvPicPr preferRelativeResize="0"/>
          <p:nvPr/>
        </p:nvPicPr>
        <p:blipFill rotWithShape="1">
          <a:blip r:embed="rId10">
            <a:alphaModFix/>
          </a:blip>
          <a:srcRect/>
          <a:stretch/>
        </p:blipFill>
        <p:spPr>
          <a:xfrm>
            <a:off x="10440782" y="1476322"/>
            <a:ext cx="1310966" cy="553182"/>
          </a:xfrm>
          <a:prstGeom prst="rect">
            <a:avLst/>
          </a:prstGeom>
          <a:noFill/>
          <a:ln>
            <a:noFill/>
          </a:ln>
        </p:spPr>
      </p:pic>
      <p:sp>
        <p:nvSpPr>
          <p:cNvPr id="524" name="Google Shape;524;p12"/>
          <p:cNvSpPr/>
          <p:nvPr/>
        </p:nvSpPr>
        <p:spPr>
          <a:xfrm rot="-5757873">
            <a:off x="8235054" y="3078575"/>
            <a:ext cx="1961100" cy="3826471"/>
          </a:xfrm>
          <a:prstGeom prst="arc">
            <a:avLst>
              <a:gd name="adj1" fmla="val 15932067"/>
              <a:gd name="adj2" fmla="val 289985"/>
            </a:avLst>
          </a:prstGeom>
          <a:no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mposition and Function of the Plasma Membrane by Slidesgo">
  <a:themeElements>
    <a:clrScheme name="Simple Light">
      <a:dk1>
        <a:srgbClr val="000000"/>
      </a:dk1>
      <a:lt1>
        <a:srgbClr val="FFFFFF"/>
      </a:lt1>
      <a:dk2>
        <a:srgbClr val="434F89"/>
      </a:dk2>
      <a:lt2>
        <a:srgbClr val="5B69AE"/>
      </a:lt2>
      <a:accent1>
        <a:srgbClr val="848EC2"/>
      </a:accent1>
      <a:accent2>
        <a:srgbClr val="ADB4D7"/>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Widescreen</PresentationFormat>
  <Paragraphs>200</Paragraphs>
  <Slides>22</Slides>
  <Notes>22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Calibri</vt:lpstr>
      <vt:lpstr>arial</vt:lpstr>
      <vt:lpstr>arial</vt:lpstr>
      <vt:lpstr>Poppins</vt:lpstr>
      <vt:lpstr>Century Gothic</vt:lpstr>
      <vt:lpstr>Noto Sans Symbols</vt:lpstr>
      <vt:lpstr>Times New Roman</vt:lpstr>
      <vt:lpstr>Lexend</vt:lpstr>
      <vt:lpstr>Composition and Function of the Plasma Membrane by Slidesgo</vt:lpstr>
      <vt:lpstr>Considerations about PFAS in marine mammals stranded along the Tuscany coast</vt:lpstr>
      <vt:lpstr>Marine Strategy Framework  Directive 2008/56  </vt:lpstr>
      <vt:lpstr>Descriptors under the  Marine Strategy Framework Directive</vt:lpstr>
      <vt:lpstr>TARGET</vt:lpstr>
      <vt:lpstr>Sampling Area and Samples Collection</vt:lpstr>
      <vt:lpstr>Analytical Method:  pH Adjustment in QUECHERs Extraction Step</vt:lpstr>
      <vt:lpstr>Analytical Method:  Analysis of PFOS in Fish: Modified QUECHERs Extraction </vt:lpstr>
      <vt:lpstr>Analytical Method:  Instrumental Conditions </vt:lpstr>
      <vt:lpstr>RESULTS: PFOS as Marker </vt:lpstr>
      <vt:lpstr>RESULTS: PFAS in Stenella Specimens: Relationship with Age</vt:lpstr>
      <vt:lpstr>RESULTS: Target Analysis: </vt:lpstr>
      <vt:lpstr>RESULTS: Target Analysis: Perfluorosulfonamides and Perfluorosulphonic acid  </vt:lpstr>
      <vt:lpstr>RESULTS: Tissue Distribution: Muscle and Brain </vt:lpstr>
      <vt:lpstr>RESULTS: Further considerations : FOSA possible source </vt:lpstr>
      <vt:lpstr>RESULTS: Further considerations : Metabolic map for Perﬂuorooctanesulfonamide (FOSA) </vt:lpstr>
      <vt:lpstr>RESULTS: Further considerations : PFOS vs FOSA </vt:lpstr>
      <vt:lpstr>RESULTS: Further considerations : PFOS vs FOSA </vt:lpstr>
      <vt:lpstr>RESULTS: Further considerations about Brain Tissue: PFOS vs FOSA </vt:lpstr>
      <vt:lpstr>RESULTS: Further considerations about Brain Tissue: PFOS vs FOSA </vt:lpstr>
      <vt:lpstr>RESULTS: Further considerations about Brain Tissue: PFOS vs FOSA </vt:lpstr>
      <vt:lpstr>RESULTS: Further considerations about Brain Tissue: PFOS vs FOSA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MAZZETTI, MICHELE</dc:creator>
  <cp:lastModifiedBy>Simona Cerrai</cp:lastModifiedBy>
  <cp:revision>1</cp:revision>
  <dcterms:created xsi:type="dcterms:W3CDTF">2024-06-12T09:46:26Z</dcterms:created>
  <dcterms:modified xsi:type="dcterms:W3CDTF">2026-05-20T15:17:52Z</dcterms:modified>
</cp:coreProperties>
</file>